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303" r:id="rId2"/>
    <p:sldId id="256" r:id="rId3"/>
    <p:sldId id="319" r:id="rId4"/>
    <p:sldId id="320" r:id="rId5"/>
    <p:sldId id="321" r:id="rId6"/>
    <p:sldId id="322" r:id="rId7"/>
    <p:sldId id="324" r:id="rId8"/>
    <p:sldId id="325" r:id="rId9"/>
    <p:sldId id="326"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4AEF0"/>
    <a:srgbClr val="B87AF3"/>
    <a:srgbClr val="9F8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22"/>
  </p:normalViewPr>
  <p:slideViewPr>
    <p:cSldViewPr snapToGrid="0">
      <p:cViewPr varScale="1">
        <p:scale>
          <a:sx n="51" d="100"/>
          <a:sy n="51" d="100"/>
        </p:scale>
        <p:origin x="738" y="102"/>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B62BEE-6B2F-AA85-3979-8818ABD61B8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7823652-32F1-4B65-527D-6B1FFFA9236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4AB5C4F-6232-574C-726F-A3F5163B782D}"/>
              </a:ext>
            </a:extLst>
          </p:cNvPr>
          <p:cNvSpPr>
            <a:spLocks noGrp="1"/>
          </p:cNvSpPr>
          <p:nvPr>
            <p:ph type="dt" sz="half" idx="10"/>
          </p:nvPr>
        </p:nvSpPr>
        <p:spPr/>
        <p:txBody>
          <a:bodyPr/>
          <a:lstStyle/>
          <a:p>
            <a:fld id="{6EE04596-8732-4A41-A9CF-73DDC1C30481}" type="datetimeFigureOut">
              <a:rPr lang="en-US" smtClean="0"/>
              <a:t>10/7/2026</a:t>
            </a:fld>
            <a:endParaRPr lang="en-US"/>
          </a:p>
        </p:txBody>
      </p:sp>
      <p:sp>
        <p:nvSpPr>
          <p:cNvPr id="5" name="Footer Placeholder 4">
            <a:extLst>
              <a:ext uri="{FF2B5EF4-FFF2-40B4-BE49-F238E27FC236}">
                <a16:creationId xmlns:a16="http://schemas.microsoft.com/office/drawing/2014/main" id="{790ECB31-A55D-9CD5-DBDF-880C870739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2F0F0E-D51A-BFFF-2DDF-3AFAB081EA78}"/>
              </a:ext>
            </a:extLst>
          </p:cNvPr>
          <p:cNvSpPr>
            <a:spLocks noGrp="1"/>
          </p:cNvSpPr>
          <p:nvPr>
            <p:ph type="sldNum" sz="quarter" idx="12"/>
          </p:nvPr>
        </p:nvSpPr>
        <p:spPr/>
        <p:txBody>
          <a:bodyPr/>
          <a:lstStyle/>
          <a:p>
            <a:fld id="{143DF87D-E7DE-1642-9327-C2872DD0B2E9}" type="slidenum">
              <a:rPr lang="en-US" smtClean="0"/>
              <a:t>‹#›</a:t>
            </a:fld>
            <a:endParaRPr lang="en-US"/>
          </a:p>
        </p:txBody>
      </p:sp>
    </p:spTree>
    <p:extLst>
      <p:ext uri="{BB962C8B-B14F-4D97-AF65-F5344CB8AC3E}">
        <p14:creationId xmlns:p14="http://schemas.microsoft.com/office/powerpoint/2010/main" val="3186014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9297F-AA1D-2C97-C8D1-919E76F2B91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B773E2A-5594-8CAB-EF8A-A3A6559DFD7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5DA1A7-7B30-8AEC-3493-9363068B7743}"/>
              </a:ext>
            </a:extLst>
          </p:cNvPr>
          <p:cNvSpPr>
            <a:spLocks noGrp="1"/>
          </p:cNvSpPr>
          <p:nvPr>
            <p:ph type="dt" sz="half" idx="10"/>
          </p:nvPr>
        </p:nvSpPr>
        <p:spPr/>
        <p:txBody>
          <a:bodyPr/>
          <a:lstStyle/>
          <a:p>
            <a:fld id="{6EE04596-8732-4A41-A9CF-73DDC1C30481}" type="datetimeFigureOut">
              <a:rPr lang="en-US" smtClean="0"/>
              <a:t>10/7/2026</a:t>
            </a:fld>
            <a:endParaRPr lang="en-US"/>
          </a:p>
        </p:txBody>
      </p:sp>
      <p:sp>
        <p:nvSpPr>
          <p:cNvPr id="5" name="Footer Placeholder 4">
            <a:extLst>
              <a:ext uri="{FF2B5EF4-FFF2-40B4-BE49-F238E27FC236}">
                <a16:creationId xmlns:a16="http://schemas.microsoft.com/office/drawing/2014/main" id="{5625D8E2-92E5-8036-946F-3C68D913FA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1D3E411-E14A-B490-C9CF-05358E5CE096}"/>
              </a:ext>
            </a:extLst>
          </p:cNvPr>
          <p:cNvSpPr>
            <a:spLocks noGrp="1"/>
          </p:cNvSpPr>
          <p:nvPr>
            <p:ph type="sldNum" sz="quarter" idx="12"/>
          </p:nvPr>
        </p:nvSpPr>
        <p:spPr/>
        <p:txBody>
          <a:bodyPr/>
          <a:lstStyle/>
          <a:p>
            <a:fld id="{143DF87D-E7DE-1642-9327-C2872DD0B2E9}" type="slidenum">
              <a:rPr lang="en-US" smtClean="0"/>
              <a:t>‹#›</a:t>
            </a:fld>
            <a:endParaRPr lang="en-US"/>
          </a:p>
        </p:txBody>
      </p:sp>
    </p:spTree>
    <p:extLst>
      <p:ext uri="{BB962C8B-B14F-4D97-AF65-F5344CB8AC3E}">
        <p14:creationId xmlns:p14="http://schemas.microsoft.com/office/powerpoint/2010/main" val="19928484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B8B54-ABD1-4046-6087-153CF2C4FD0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8E47214-B194-FE2E-5AD9-AFB87EC6AF7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FFAD98C-D05C-9B08-5C09-2DDB9BDE2F21}"/>
              </a:ext>
            </a:extLst>
          </p:cNvPr>
          <p:cNvSpPr>
            <a:spLocks noGrp="1"/>
          </p:cNvSpPr>
          <p:nvPr>
            <p:ph type="dt" sz="half" idx="10"/>
          </p:nvPr>
        </p:nvSpPr>
        <p:spPr/>
        <p:txBody>
          <a:bodyPr/>
          <a:lstStyle/>
          <a:p>
            <a:fld id="{6EE04596-8732-4A41-A9CF-73DDC1C30481}" type="datetimeFigureOut">
              <a:rPr lang="en-US" smtClean="0"/>
              <a:t>10/7/2026</a:t>
            </a:fld>
            <a:endParaRPr lang="en-US"/>
          </a:p>
        </p:txBody>
      </p:sp>
      <p:sp>
        <p:nvSpPr>
          <p:cNvPr id="5" name="Footer Placeholder 4">
            <a:extLst>
              <a:ext uri="{FF2B5EF4-FFF2-40B4-BE49-F238E27FC236}">
                <a16:creationId xmlns:a16="http://schemas.microsoft.com/office/drawing/2014/main" id="{2A2F50DB-E24B-66C1-3ACB-BF32B34135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B952C1-5A5F-D199-3468-704A9532D51D}"/>
              </a:ext>
            </a:extLst>
          </p:cNvPr>
          <p:cNvSpPr>
            <a:spLocks noGrp="1"/>
          </p:cNvSpPr>
          <p:nvPr>
            <p:ph type="sldNum" sz="quarter" idx="12"/>
          </p:nvPr>
        </p:nvSpPr>
        <p:spPr/>
        <p:txBody>
          <a:bodyPr/>
          <a:lstStyle/>
          <a:p>
            <a:fld id="{143DF87D-E7DE-1642-9327-C2872DD0B2E9}" type="slidenum">
              <a:rPr lang="en-US" smtClean="0"/>
              <a:t>‹#›</a:t>
            </a:fld>
            <a:endParaRPr lang="en-US"/>
          </a:p>
        </p:txBody>
      </p:sp>
    </p:spTree>
    <p:extLst>
      <p:ext uri="{BB962C8B-B14F-4D97-AF65-F5344CB8AC3E}">
        <p14:creationId xmlns:p14="http://schemas.microsoft.com/office/powerpoint/2010/main" val="40341479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65E21-2A34-6906-7F91-E1FFB7D0D8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0B49AA8-BA6E-89A3-4835-9A06B90396B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B6F1A21-C4B4-200C-FD35-178F0CC03CB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9C97D64-4010-B175-809A-DC979CCA9E3B}"/>
              </a:ext>
            </a:extLst>
          </p:cNvPr>
          <p:cNvSpPr>
            <a:spLocks noGrp="1"/>
          </p:cNvSpPr>
          <p:nvPr>
            <p:ph type="dt" sz="half" idx="10"/>
          </p:nvPr>
        </p:nvSpPr>
        <p:spPr/>
        <p:txBody>
          <a:bodyPr/>
          <a:lstStyle/>
          <a:p>
            <a:fld id="{6EE04596-8732-4A41-A9CF-73DDC1C30481}" type="datetimeFigureOut">
              <a:rPr lang="en-US" smtClean="0"/>
              <a:t>10/7/2026</a:t>
            </a:fld>
            <a:endParaRPr lang="en-US"/>
          </a:p>
        </p:txBody>
      </p:sp>
      <p:sp>
        <p:nvSpPr>
          <p:cNvPr id="6" name="Footer Placeholder 5">
            <a:extLst>
              <a:ext uri="{FF2B5EF4-FFF2-40B4-BE49-F238E27FC236}">
                <a16:creationId xmlns:a16="http://schemas.microsoft.com/office/drawing/2014/main" id="{9CB6B411-B8FD-110A-7B85-07499A8C62C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FE8F964-B13D-1C13-99CE-9D91D80CC733}"/>
              </a:ext>
            </a:extLst>
          </p:cNvPr>
          <p:cNvSpPr>
            <a:spLocks noGrp="1"/>
          </p:cNvSpPr>
          <p:nvPr>
            <p:ph type="sldNum" sz="quarter" idx="12"/>
          </p:nvPr>
        </p:nvSpPr>
        <p:spPr/>
        <p:txBody>
          <a:bodyPr/>
          <a:lstStyle/>
          <a:p>
            <a:fld id="{143DF87D-E7DE-1642-9327-C2872DD0B2E9}" type="slidenum">
              <a:rPr lang="en-US" smtClean="0"/>
              <a:t>‹#›</a:t>
            </a:fld>
            <a:endParaRPr lang="en-US"/>
          </a:p>
        </p:txBody>
      </p:sp>
    </p:spTree>
    <p:extLst>
      <p:ext uri="{BB962C8B-B14F-4D97-AF65-F5344CB8AC3E}">
        <p14:creationId xmlns:p14="http://schemas.microsoft.com/office/powerpoint/2010/main" val="1853093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1A766A-9AD3-78FD-9356-402F11B747A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18FC549-9701-4E69-472A-17580DEE20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DACA43F-1B77-D8CF-B393-2AB8AE3ACC3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8DFF885-8B57-C948-3A8D-E686C587D00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4F85FA4-2FD2-158E-8FC8-BB735650BCA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755B848-1519-A363-E1E1-662A27845830}"/>
              </a:ext>
            </a:extLst>
          </p:cNvPr>
          <p:cNvSpPr>
            <a:spLocks noGrp="1"/>
          </p:cNvSpPr>
          <p:nvPr>
            <p:ph type="dt" sz="half" idx="10"/>
          </p:nvPr>
        </p:nvSpPr>
        <p:spPr/>
        <p:txBody>
          <a:bodyPr/>
          <a:lstStyle/>
          <a:p>
            <a:fld id="{6EE04596-8732-4A41-A9CF-73DDC1C30481}" type="datetimeFigureOut">
              <a:rPr lang="en-US" smtClean="0"/>
              <a:t>10/7/2026</a:t>
            </a:fld>
            <a:endParaRPr lang="en-US"/>
          </a:p>
        </p:txBody>
      </p:sp>
      <p:sp>
        <p:nvSpPr>
          <p:cNvPr id="8" name="Footer Placeholder 7">
            <a:extLst>
              <a:ext uri="{FF2B5EF4-FFF2-40B4-BE49-F238E27FC236}">
                <a16:creationId xmlns:a16="http://schemas.microsoft.com/office/drawing/2014/main" id="{CFABA53F-B1AE-E01F-E1E7-D8FAA62B804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EBCAD4F-9FCE-CED5-E2D4-1F4635D2162A}"/>
              </a:ext>
            </a:extLst>
          </p:cNvPr>
          <p:cNvSpPr>
            <a:spLocks noGrp="1"/>
          </p:cNvSpPr>
          <p:nvPr>
            <p:ph type="sldNum" sz="quarter" idx="12"/>
          </p:nvPr>
        </p:nvSpPr>
        <p:spPr/>
        <p:txBody>
          <a:bodyPr/>
          <a:lstStyle/>
          <a:p>
            <a:fld id="{143DF87D-E7DE-1642-9327-C2872DD0B2E9}" type="slidenum">
              <a:rPr lang="en-US" smtClean="0"/>
              <a:t>‹#›</a:t>
            </a:fld>
            <a:endParaRPr lang="en-US"/>
          </a:p>
        </p:txBody>
      </p:sp>
    </p:spTree>
    <p:extLst>
      <p:ext uri="{BB962C8B-B14F-4D97-AF65-F5344CB8AC3E}">
        <p14:creationId xmlns:p14="http://schemas.microsoft.com/office/powerpoint/2010/main" val="14109246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42E75-A8A7-74B1-EF1D-5249B25E515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BB6D128-6D1B-524E-8F6B-7DE8B70AB303}"/>
              </a:ext>
            </a:extLst>
          </p:cNvPr>
          <p:cNvSpPr>
            <a:spLocks noGrp="1"/>
          </p:cNvSpPr>
          <p:nvPr>
            <p:ph type="dt" sz="half" idx="10"/>
          </p:nvPr>
        </p:nvSpPr>
        <p:spPr/>
        <p:txBody>
          <a:bodyPr/>
          <a:lstStyle/>
          <a:p>
            <a:fld id="{6EE04596-8732-4A41-A9CF-73DDC1C30481}" type="datetimeFigureOut">
              <a:rPr lang="en-US" smtClean="0"/>
              <a:t>10/7/2026</a:t>
            </a:fld>
            <a:endParaRPr lang="en-US"/>
          </a:p>
        </p:txBody>
      </p:sp>
      <p:sp>
        <p:nvSpPr>
          <p:cNvPr id="4" name="Footer Placeholder 3">
            <a:extLst>
              <a:ext uri="{FF2B5EF4-FFF2-40B4-BE49-F238E27FC236}">
                <a16:creationId xmlns:a16="http://schemas.microsoft.com/office/drawing/2014/main" id="{399F85EE-B6FC-767C-266C-ECCB25DE779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F7A64B0-AFC0-CA4A-E34C-921ABA21E20A}"/>
              </a:ext>
            </a:extLst>
          </p:cNvPr>
          <p:cNvSpPr>
            <a:spLocks noGrp="1"/>
          </p:cNvSpPr>
          <p:nvPr>
            <p:ph type="sldNum" sz="quarter" idx="12"/>
          </p:nvPr>
        </p:nvSpPr>
        <p:spPr/>
        <p:txBody>
          <a:bodyPr/>
          <a:lstStyle/>
          <a:p>
            <a:fld id="{143DF87D-E7DE-1642-9327-C2872DD0B2E9}" type="slidenum">
              <a:rPr lang="en-US" smtClean="0"/>
              <a:t>‹#›</a:t>
            </a:fld>
            <a:endParaRPr lang="en-US"/>
          </a:p>
        </p:txBody>
      </p:sp>
    </p:spTree>
    <p:extLst>
      <p:ext uri="{BB962C8B-B14F-4D97-AF65-F5344CB8AC3E}">
        <p14:creationId xmlns:p14="http://schemas.microsoft.com/office/powerpoint/2010/main" val="2523333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4517FA-4E9C-2CE7-A85F-118837625172}"/>
              </a:ext>
            </a:extLst>
          </p:cNvPr>
          <p:cNvSpPr>
            <a:spLocks noGrp="1"/>
          </p:cNvSpPr>
          <p:nvPr>
            <p:ph type="dt" sz="half" idx="10"/>
          </p:nvPr>
        </p:nvSpPr>
        <p:spPr/>
        <p:txBody>
          <a:bodyPr/>
          <a:lstStyle/>
          <a:p>
            <a:fld id="{6EE04596-8732-4A41-A9CF-73DDC1C30481}" type="datetimeFigureOut">
              <a:rPr lang="en-US" smtClean="0"/>
              <a:t>10/7/2026</a:t>
            </a:fld>
            <a:endParaRPr lang="en-US"/>
          </a:p>
        </p:txBody>
      </p:sp>
      <p:sp>
        <p:nvSpPr>
          <p:cNvPr id="3" name="Footer Placeholder 2">
            <a:extLst>
              <a:ext uri="{FF2B5EF4-FFF2-40B4-BE49-F238E27FC236}">
                <a16:creationId xmlns:a16="http://schemas.microsoft.com/office/drawing/2014/main" id="{7C9468CB-3F58-06F3-3BCE-A993C809DB7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AD3B3C5-B2C1-3666-E6F5-E984E155BF80}"/>
              </a:ext>
            </a:extLst>
          </p:cNvPr>
          <p:cNvSpPr>
            <a:spLocks noGrp="1"/>
          </p:cNvSpPr>
          <p:nvPr>
            <p:ph type="sldNum" sz="quarter" idx="12"/>
          </p:nvPr>
        </p:nvSpPr>
        <p:spPr/>
        <p:txBody>
          <a:bodyPr/>
          <a:lstStyle/>
          <a:p>
            <a:fld id="{143DF87D-E7DE-1642-9327-C2872DD0B2E9}" type="slidenum">
              <a:rPr lang="en-US" smtClean="0"/>
              <a:t>‹#›</a:t>
            </a:fld>
            <a:endParaRPr lang="en-US"/>
          </a:p>
        </p:txBody>
      </p:sp>
    </p:spTree>
    <p:extLst>
      <p:ext uri="{BB962C8B-B14F-4D97-AF65-F5344CB8AC3E}">
        <p14:creationId xmlns:p14="http://schemas.microsoft.com/office/powerpoint/2010/main" val="28765813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41BD9-5D83-A177-41CB-4C5244A4EA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07F824C-F237-3B98-E08E-5F206700327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60753BB-D8BB-43D1-159A-1A531F015C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3B34DE-288E-B24C-45B2-E2E76042A2FB}"/>
              </a:ext>
            </a:extLst>
          </p:cNvPr>
          <p:cNvSpPr>
            <a:spLocks noGrp="1"/>
          </p:cNvSpPr>
          <p:nvPr>
            <p:ph type="dt" sz="half" idx="10"/>
          </p:nvPr>
        </p:nvSpPr>
        <p:spPr/>
        <p:txBody>
          <a:bodyPr/>
          <a:lstStyle/>
          <a:p>
            <a:fld id="{6EE04596-8732-4A41-A9CF-73DDC1C30481}" type="datetimeFigureOut">
              <a:rPr lang="en-US" smtClean="0"/>
              <a:t>10/7/2026</a:t>
            </a:fld>
            <a:endParaRPr lang="en-US"/>
          </a:p>
        </p:txBody>
      </p:sp>
      <p:sp>
        <p:nvSpPr>
          <p:cNvPr id="6" name="Footer Placeholder 5">
            <a:extLst>
              <a:ext uri="{FF2B5EF4-FFF2-40B4-BE49-F238E27FC236}">
                <a16:creationId xmlns:a16="http://schemas.microsoft.com/office/drawing/2014/main" id="{16722E29-F824-BF93-5E62-07984DB67A2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D563AB6-47B5-B1CC-2C09-125DBE10CFE6}"/>
              </a:ext>
            </a:extLst>
          </p:cNvPr>
          <p:cNvSpPr>
            <a:spLocks noGrp="1"/>
          </p:cNvSpPr>
          <p:nvPr>
            <p:ph type="sldNum" sz="quarter" idx="12"/>
          </p:nvPr>
        </p:nvSpPr>
        <p:spPr/>
        <p:txBody>
          <a:bodyPr/>
          <a:lstStyle/>
          <a:p>
            <a:fld id="{143DF87D-E7DE-1642-9327-C2872DD0B2E9}" type="slidenum">
              <a:rPr lang="en-US" smtClean="0"/>
              <a:t>‹#›</a:t>
            </a:fld>
            <a:endParaRPr lang="en-US"/>
          </a:p>
        </p:txBody>
      </p:sp>
    </p:spTree>
    <p:extLst>
      <p:ext uri="{BB962C8B-B14F-4D97-AF65-F5344CB8AC3E}">
        <p14:creationId xmlns:p14="http://schemas.microsoft.com/office/powerpoint/2010/main" val="12027387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21249-4572-4BF9-489A-147D26114D3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4B9F542-6B84-629D-5712-00A4D675053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C6EFE88-94A5-738C-431F-486A4B8C48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0CCA73D-4A43-4D70-5FE3-0866DCCFF6D7}"/>
              </a:ext>
            </a:extLst>
          </p:cNvPr>
          <p:cNvSpPr>
            <a:spLocks noGrp="1"/>
          </p:cNvSpPr>
          <p:nvPr>
            <p:ph type="dt" sz="half" idx="10"/>
          </p:nvPr>
        </p:nvSpPr>
        <p:spPr/>
        <p:txBody>
          <a:bodyPr/>
          <a:lstStyle/>
          <a:p>
            <a:fld id="{6EE04596-8732-4A41-A9CF-73DDC1C30481}" type="datetimeFigureOut">
              <a:rPr lang="en-US" smtClean="0"/>
              <a:t>10/7/2026</a:t>
            </a:fld>
            <a:endParaRPr lang="en-US"/>
          </a:p>
        </p:txBody>
      </p:sp>
      <p:sp>
        <p:nvSpPr>
          <p:cNvPr id="6" name="Footer Placeholder 5">
            <a:extLst>
              <a:ext uri="{FF2B5EF4-FFF2-40B4-BE49-F238E27FC236}">
                <a16:creationId xmlns:a16="http://schemas.microsoft.com/office/drawing/2014/main" id="{AC815C74-EA67-B997-ADDD-3527325B4F2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7B2459F-3810-7B35-42AA-E92A98750486}"/>
              </a:ext>
            </a:extLst>
          </p:cNvPr>
          <p:cNvSpPr>
            <a:spLocks noGrp="1"/>
          </p:cNvSpPr>
          <p:nvPr>
            <p:ph type="sldNum" sz="quarter" idx="12"/>
          </p:nvPr>
        </p:nvSpPr>
        <p:spPr/>
        <p:txBody>
          <a:bodyPr/>
          <a:lstStyle/>
          <a:p>
            <a:fld id="{143DF87D-E7DE-1642-9327-C2872DD0B2E9}" type="slidenum">
              <a:rPr lang="en-US" smtClean="0"/>
              <a:t>‹#›</a:t>
            </a:fld>
            <a:endParaRPr lang="en-US"/>
          </a:p>
        </p:txBody>
      </p:sp>
    </p:spTree>
    <p:extLst>
      <p:ext uri="{BB962C8B-B14F-4D97-AF65-F5344CB8AC3E}">
        <p14:creationId xmlns:p14="http://schemas.microsoft.com/office/powerpoint/2010/main" val="26685894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23931-E6CD-55CD-66B8-095ED02548E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4364534-9D48-D98D-8EED-781A6AE8257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3F5E76E-E164-6FCD-3F73-A04640A3BAA9}"/>
              </a:ext>
            </a:extLst>
          </p:cNvPr>
          <p:cNvSpPr>
            <a:spLocks noGrp="1"/>
          </p:cNvSpPr>
          <p:nvPr>
            <p:ph type="dt" sz="half" idx="10"/>
          </p:nvPr>
        </p:nvSpPr>
        <p:spPr/>
        <p:txBody>
          <a:bodyPr/>
          <a:lstStyle/>
          <a:p>
            <a:fld id="{6EE04596-8732-4A41-A9CF-73DDC1C30481}" type="datetimeFigureOut">
              <a:rPr lang="en-US" smtClean="0"/>
              <a:t>10/7/2026</a:t>
            </a:fld>
            <a:endParaRPr lang="en-US"/>
          </a:p>
        </p:txBody>
      </p:sp>
      <p:sp>
        <p:nvSpPr>
          <p:cNvPr id="5" name="Footer Placeholder 4">
            <a:extLst>
              <a:ext uri="{FF2B5EF4-FFF2-40B4-BE49-F238E27FC236}">
                <a16:creationId xmlns:a16="http://schemas.microsoft.com/office/drawing/2014/main" id="{46620759-B2A8-BA89-D9C9-53BAD2DAD5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B485FF-E2F5-8CCA-0156-72FC5428D975}"/>
              </a:ext>
            </a:extLst>
          </p:cNvPr>
          <p:cNvSpPr>
            <a:spLocks noGrp="1"/>
          </p:cNvSpPr>
          <p:nvPr>
            <p:ph type="sldNum" sz="quarter" idx="12"/>
          </p:nvPr>
        </p:nvSpPr>
        <p:spPr/>
        <p:txBody>
          <a:bodyPr/>
          <a:lstStyle/>
          <a:p>
            <a:fld id="{143DF87D-E7DE-1642-9327-C2872DD0B2E9}" type="slidenum">
              <a:rPr lang="en-US" smtClean="0"/>
              <a:t>‹#›</a:t>
            </a:fld>
            <a:endParaRPr lang="en-US"/>
          </a:p>
        </p:txBody>
      </p:sp>
    </p:spTree>
    <p:extLst>
      <p:ext uri="{BB962C8B-B14F-4D97-AF65-F5344CB8AC3E}">
        <p14:creationId xmlns:p14="http://schemas.microsoft.com/office/powerpoint/2010/main" val="11265240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400C418-24BF-5440-15BB-68C7DDF2E54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3E84DAB-17D1-B95F-D50E-9B9168E8445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004EAB9-B7FF-3217-B7C2-DDB213F48F09}"/>
              </a:ext>
            </a:extLst>
          </p:cNvPr>
          <p:cNvSpPr>
            <a:spLocks noGrp="1"/>
          </p:cNvSpPr>
          <p:nvPr>
            <p:ph type="dt" sz="half" idx="10"/>
          </p:nvPr>
        </p:nvSpPr>
        <p:spPr/>
        <p:txBody>
          <a:bodyPr/>
          <a:lstStyle/>
          <a:p>
            <a:fld id="{6EE04596-8732-4A41-A9CF-73DDC1C30481}" type="datetimeFigureOut">
              <a:rPr lang="en-US" smtClean="0"/>
              <a:t>10/7/2026</a:t>
            </a:fld>
            <a:endParaRPr lang="en-US"/>
          </a:p>
        </p:txBody>
      </p:sp>
      <p:sp>
        <p:nvSpPr>
          <p:cNvPr id="5" name="Footer Placeholder 4">
            <a:extLst>
              <a:ext uri="{FF2B5EF4-FFF2-40B4-BE49-F238E27FC236}">
                <a16:creationId xmlns:a16="http://schemas.microsoft.com/office/drawing/2014/main" id="{AD59716F-0FAE-F615-8B18-8540C51ACE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9DA306-BCEA-1E7F-02D1-08CDC84837F4}"/>
              </a:ext>
            </a:extLst>
          </p:cNvPr>
          <p:cNvSpPr>
            <a:spLocks noGrp="1"/>
          </p:cNvSpPr>
          <p:nvPr>
            <p:ph type="sldNum" sz="quarter" idx="12"/>
          </p:nvPr>
        </p:nvSpPr>
        <p:spPr/>
        <p:txBody>
          <a:bodyPr/>
          <a:lstStyle/>
          <a:p>
            <a:fld id="{143DF87D-E7DE-1642-9327-C2872DD0B2E9}" type="slidenum">
              <a:rPr lang="en-US" smtClean="0"/>
              <a:t>‹#›</a:t>
            </a:fld>
            <a:endParaRPr lang="en-US"/>
          </a:p>
        </p:txBody>
      </p:sp>
    </p:spTree>
    <p:extLst>
      <p:ext uri="{BB962C8B-B14F-4D97-AF65-F5344CB8AC3E}">
        <p14:creationId xmlns:p14="http://schemas.microsoft.com/office/powerpoint/2010/main" val="16565065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F790A4-8DF2-17E7-9CE4-28D8044B39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A8F6D11-6AAA-BF57-FCA0-76AC5526F6D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59EF49-E22F-E87E-B982-7EE91A87A6B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E04596-8732-4A41-A9CF-73DDC1C30481}" type="datetimeFigureOut">
              <a:rPr lang="en-US" smtClean="0"/>
              <a:t>10/7/2026</a:t>
            </a:fld>
            <a:endParaRPr lang="en-US"/>
          </a:p>
        </p:txBody>
      </p:sp>
      <p:sp>
        <p:nvSpPr>
          <p:cNvPr id="5" name="Footer Placeholder 4">
            <a:extLst>
              <a:ext uri="{FF2B5EF4-FFF2-40B4-BE49-F238E27FC236}">
                <a16:creationId xmlns:a16="http://schemas.microsoft.com/office/drawing/2014/main" id="{105F2AE4-D74E-8D65-EBDF-5E66814CA33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999A8D9-A7AE-DFCD-D3F4-79458678225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3DF87D-E7DE-1642-9327-C2872DD0B2E9}" type="slidenum">
              <a:rPr lang="en-US" smtClean="0"/>
              <a:t>‹#›</a:t>
            </a:fld>
            <a:endParaRPr lang="en-US"/>
          </a:p>
        </p:txBody>
      </p:sp>
    </p:spTree>
    <p:extLst>
      <p:ext uri="{BB962C8B-B14F-4D97-AF65-F5344CB8AC3E}">
        <p14:creationId xmlns:p14="http://schemas.microsoft.com/office/powerpoint/2010/main" val="41171672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222ED41-D4FE-897B-A56F-1463B6ECB781}"/>
              </a:ext>
            </a:extLst>
          </p:cNvPr>
          <p:cNvSpPr/>
          <p:nvPr/>
        </p:nvSpPr>
        <p:spPr>
          <a:xfrm>
            <a:off x="533221" y="1230436"/>
            <a:ext cx="11125558" cy="4837030"/>
          </a:xfrm>
          <a:prstGeom prst="rect">
            <a:avLst/>
          </a:prstGeom>
          <a:noFill/>
          <a:ln>
            <a:noFill/>
          </a:ln>
          <a:effectLst>
            <a:outerShdw blurRad="50800" dist="38100" dir="2700000" algn="tl" rotWithShape="0">
              <a:prstClr val="black">
                <a:alpha val="40000"/>
              </a:prstClr>
            </a:outerShdw>
          </a:effectLst>
        </p:spPr>
        <p:txBody>
          <a:bodyPr wrap="square" lIns="91440" tIns="45720" rIns="91440" bIns="45720">
            <a:spAutoFit/>
          </a:bodyPr>
          <a:lstStyle/>
          <a:p>
            <a:pPr algn="ctr">
              <a:lnSpc>
                <a:spcPts val="7260"/>
              </a:lnSpc>
            </a:pPr>
            <a:r>
              <a:rPr lang="en-US" sz="8800" b="1" i="1" dirty="0">
                <a:ln w="22225">
                  <a:solidFill>
                    <a:srgbClr val="FFC000"/>
                  </a:solidFill>
                  <a:prstDash val="solid"/>
                </a:ln>
                <a:solidFill>
                  <a:srgbClr val="7030A0"/>
                </a:solidFill>
                <a:effectLst>
                  <a:outerShdw blurRad="50800" dist="38100" algn="l" rotWithShape="0">
                    <a:prstClr val="black">
                      <a:alpha val="40000"/>
                    </a:prstClr>
                  </a:outerShdw>
                </a:effectLst>
                <a:ea typeface="Calibri" panose="020F0502020204030204" pitchFamily="34" charset="0"/>
                <a:cs typeface="Times New Roman" panose="02020603050405020304" pitchFamily="18" charset="0"/>
              </a:rPr>
              <a:t>Abundant Life</a:t>
            </a:r>
          </a:p>
          <a:p>
            <a:pPr algn="ctr">
              <a:lnSpc>
                <a:spcPts val="7260"/>
              </a:lnSpc>
            </a:pPr>
            <a:r>
              <a:rPr lang="en-US" sz="8800" b="1" i="1" dirty="0">
                <a:ln w="22225">
                  <a:solidFill>
                    <a:srgbClr val="FFC000"/>
                  </a:solidFill>
                  <a:prstDash val="solid"/>
                </a:ln>
                <a:solidFill>
                  <a:srgbClr val="7030A0"/>
                </a:solidFill>
                <a:effectLst>
                  <a:outerShdw blurRad="50800" dist="38100" algn="l" rotWithShape="0">
                    <a:prstClr val="black">
                      <a:alpha val="40000"/>
                    </a:prstClr>
                  </a:outerShdw>
                </a:effectLst>
                <a:ea typeface="Calibri" panose="020F0502020204030204" pitchFamily="34" charset="0"/>
                <a:cs typeface="Times New Roman" panose="02020603050405020304" pitchFamily="18" charset="0"/>
              </a:rPr>
              <a:t>International</a:t>
            </a:r>
          </a:p>
          <a:p>
            <a:pPr algn="ctr">
              <a:lnSpc>
                <a:spcPts val="7260"/>
              </a:lnSpc>
            </a:pPr>
            <a:r>
              <a:rPr lang="en-US" sz="8800" b="1" i="1" dirty="0">
                <a:ln w="22225">
                  <a:solidFill>
                    <a:srgbClr val="FFC000"/>
                  </a:solidFill>
                  <a:prstDash val="solid"/>
                </a:ln>
                <a:solidFill>
                  <a:srgbClr val="7030A0"/>
                </a:solidFill>
                <a:effectLst>
                  <a:outerShdw blurRad="50800" dist="38100" algn="l" rotWithShape="0">
                    <a:prstClr val="black">
                      <a:alpha val="40000"/>
                    </a:prstClr>
                  </a:outerShdw>
                </a:effectLst>
                <a:ea typeface="Calibri" panose="020F0502020204030204" pitchFamily="34" charset="0"/>
                <a:cs typeface="Times New Roman" panose="02020603050405020304" pitchFamily="18" charset="0"/>
              </a:rPr>
              <a:t> Church Of Deliverance</a:t>
            </a:r>
          </a:p>
          <a:p>
            <a:pPr algn="ctr">
              <a:lnSpc>
                <a:spcPts val="7260"/>
              </a:lnSpc>
            </a:pPr>
            <a:r>
              <a:rPr lang="en-US" sz="8800" b="1" i="1" dirty="0">
                <a:ln w="22225">
                  <a:solidFill>
                    <a:srgbClr val="FFC000"/>
                  </a:solidFill>
                  <a:prstDash val="solid"/>
                </a:ln>
                <a:solidFill>
                  <a:srgbClr val="7030A0"/>
                </a:solidFill>
                <a:effectLst>
                  <a:outerShdw blurRad="50800" dist="38100" algn="l" rotWithShape="0">
                    <a:prstClr val="black">
                      <a:alpha val="40000"/>
                    </a:prstClr>
                  </a:outerShdw>
                </a:effectLst>
                <a:cs typeface="Times New Roman" panose="02020603050405020304" pitchFamily="18" charset="0"/>
              </a:rPr>
              <a:t>Prayer Targets for the </a:t>
            </a:r>
          </a:p>
          <a:p>
            <a:pPr algn="ctr">
              <a:lnSpc>
                <a:spcPts val="7260"/>
              </a:lnSpc>
            </a:pPr>
            <a:r>
              <a:rPr lang="en-US" sz="8800" b="1" i="1" dirty="0">
                <a:ln w="22225">
                  <a:solidFill>
                    <a:srgbClr val="FFC000"/>
                  </a:solidFill>
                  <a:prstDash val="solid"/>
                </a:ln>
                <a:solidFill>
                  <a:srgbClr val="7030A0"/>
                </a:solidFill>
                <a:effectLst>
                  <a:outerShdw blurRad="50800" dist="38100" algn="l" rotWithShape="0">
                    <a:prstClr val="black">
                      <a:alpha val="40000"/>
                    </a:prstClr>
                  </a:outerShdw>
                </a:effectLst>
                <a:cs typeface="Times New Roman" panose="02020603050405020304" pitchFamily="18" charset="0"/>
              </a:rPr>
              <a:t>Hour of Power  2026</a:t>
            </a:r>
            <a:endParaRPr lang="en-US" sz="8800" b="1" dirty="0">
              <a:ln w="22225">
                <a:solidFill>
                  <a:srgbClr val="FFC000"/>
                </a:solidFill>
                <a:prstDash val="solid"/>
              </a:ln>
              <a:solidFill>
                <a:srgbClr val="7030A0"/>
              </a:solidFill>
              <a:effectLst>
                <a:outerShdw blurRad="50800" dist="38100" algn="l" rotWithShape="0">
                  <a:prstClr val="black">
                    <a:alpha val="40000"/>
                  </a:prstClr>
                </a:outerShdw>
              </a:effectLst>
            </a:endParaRPr>
          </a:p>
        </p:txBody>
      </p:sp>
    </p:spTree>
    <p:extLst>
      <p:ext uri="{BB962C8B-B14F-4D97-AF65-F5344CB8AC3E}">
        <p14:creationId xmlns:p14="http://schemas.microsoft.com/office/powerpoint/2010/main" val="12787961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F802DF8-FBC2-A4EA-7B1E-2839E921CFEA}"/>
              </a:ext>
            </a:extLst>
          </p:cNvPr>
          <p:cNvSpPr>
            <a:spLocks noGrp="1"/>
          </p:cNvSpPr>
          <p:nvPr>
            <p:ph type="title"/>
          </p:nvPr>
        </p:nvSpPr>
        <p:spPr>
          <a:xfrm>
            <a:off x="476518" y="365125"/>
            <a:ext cx="10877282" cy="1325563"/>
          </a:xfrm>
        </p:spPr>
        <p:txBody>
          <a:bodyPr>
            <a:normAutofit/>
          </a:bodyPr>
          <a:lstStyle/>
          <a:p>
            <a:pPr algn="ctr"/>
            <a:r>
              <a:rPr lang="en-US" sz="6600" b="1" dirty="0">
                <a:latin typeface="Arial" panose="020B0604020202020204" pitchFamily="34" charset="0"/>
                <a:cs typeface="Arial" panose="020B0604020202020204" pitchFamily="34" charset="0"/>
              </a:rPr>
              <a:t>Prayer of Cleansing</a:t>
            </a:r>
          </a:p>
        </p:txBody>
      </p:sp>
      <p:sp>
        <p:nvSpPr>
          <p:cNvPr id="5" name="Content Placeholder 4">
            <a:extLst>
              <a:ext uri="{FF2B5EF4-FFF2-40B4-BE49-F238E27FC236}">
                <a16:creationId xmlns:a16="http://schemas.microsoft.com/office/drawing/2014/main" id="{3B66C7F6-6DCF-19DA-CE3B-7B1634DB8A70}"/>
              </a:ext>
            </a:extLst>
          </p:cNvPr>
          <p:cNvSpPr>
            <a:spLocks noGrp="1"/>
          </p:cNvSpPr>
          <p:nvPr>
            <p:ph idx="1"/>
          </p:nvPr>
        </p:nvSpPr>
        <p:spPr>
          <a:xfrm>
            <a:off x="350520" y="1497168"/>
            <a:ext cx="11364962" cy="5014911"/>
          </a:xfrm>
        </p:spPr>
        <p:txBody>
          <a:bodyPr>
            <a:normAutofit fontScale="92500"/>
          </a:bodyPr>
          <a:lstStyle/>
          <a:p>
            <a:pPr marL="0" indent="0">
              <a:lnSpc>
                <a:spcPct val="110000"/>
              </a:lnSpc>
              <a:buNone/>
            </a:pPr>
            <a:r>
              <a:rPr lang="en-US" sz="3200" b="1" i="1" baseline="30000" dirty="0">
                <a:solidFill>
                  <a:srgbClr val="000000"/>
                </a:solidFill>
                <a:latin typeface="Arial" panose="020B0604020202020204" pitchFamily="34" charset="0"/>
                <a:cs typeface="Arial" panose="020B0604020202020204" pitchFamily="34" charset="0"/>
              </a:rPr>
              <a:t>1 </a:t>
            </a:r>
            <a:r>
              <a:rPr lang="en-US" sz="3200" b="0" i="0" dirty="0">
                <a:solidFill>
                  <a:srgbClr val="000000"/>
                </a:solidFill>
                <a:effectLst/>
                <a:latin typeface="Arial" panose="020B0604020202020204" pitchFamily="34" charset="0"/>
                <a:cs typeface="Arial" panose="020B0604020202020204" pitchFamily="34" charset="0"/>
              </a:rPr>
              <a:t>Father God, we come before you with reverence and humility.  Search our hearts and reveal anything not like You.  Cleanse us.  Purify our motives and make us right with one another.  Before we ask You to heal our city, heal us.   Before we ask You to move in the land, move in our hearts.  Where there has been division across race, social status, economic status, or differing ideologies, bring understanding, compassion and humility.  We renounce every spirit of division and chose unity.  Knit our hearts together in sincerity and truth.  We are on. </a:t>
            </a:r>
          </a:p>
          <a:p>
            <a:pPr marL="0" indent="0">
              <a:buNone/>
            </a:pPr>
            <a:r>
              <a:rPr lang="en-US" sz="1000" b="0" i="0" dirty="0">
                <a:solidFill>
                  <a:srgbClr val="000000"/>
                </a:solidFill>
                <a:effectLst/>
                <a:latin typeface="Arial" panose="020B0604020202020204" pitchFamily="34" charset="0"/>
                <a:cs typeface="Arial" panose="020B0604020202020204" pitchFamily="34" charset="0"/>
              </a:rPr>
              <a:t> </a:t>
            </a:r>
            <a:endParaRPr lang="en-US" sz="4000" b="1" i="1" dirty="0">
              <a:solidFill>
                <a:srgbClr val="000000"/>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988942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88C925-C77D-5328-0B26-3E3D37AA94C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986F95C-4FA8-8FAC-646F-50146230C3F4}"/>
              </a:ext>
            </a:extLst>
          </p:cNvPr>
          <p:cNvSpPr>
            <a:spLocks noGrp="1"/>
          </p:cNvSpPr>
          <p:nvPr>
            <p:ph type="title"/>
          </p:nvPr>
        </p:nvSpPr>
        <p:spPr>
          <a:xfrm>
            <a:off x="476518" y="-244475"/>
            <a:ext cx="10877282" cy="1325563"/>
          </a:xfrm>
        </p:spPr>
        <p:txBody>
          <a:bodyPr>
            <a:normAutofit fontScale="90000"/>
          </a:bodyPr>
          <a:lstStyle/>
          <a:p>
            <a:pPr algn="ctr"/>
            <a:br>
              <a:rPr lang="en-US" sz="6600" b="1" dirty="0">
                <a:latin typeface="Arial" panose="020B0604020202020204" pitchFamily="34" charset="0"/>
                <a:cs typeface="Arial" panose="020B0604020202020204" pitchFamily="34" charset="0"/>
              </a:rPr>
            </a:br>
            <a:r>
              <a:rPr lang="en-US" sz="6600" b="1" dirty="0">
                <a:latin typeface="Arial" panose="020B0604020202020204" pitchFamily="34" charset="0"/>
                <a:cs typeface="Arial" panose="020B0604020202020204" pitchFamily="34" charset="0"/>
              </a:rPr>
              <a:t>Prayer of Cleansing</a:t>
            </a:r>
          </a:p>
        </p:txBody>
      </p:sp>
      <p:sp>
        <p:nvSpPr>
          <p:cNvPr id="5" name="Content Placeholder 4">
            <a:extLst>
              <a:ext uri="{FF2B5EF4-FFF2-40B4-BE49-F238E27FC236}">
                <a16:creationId xmlns:a16="http://schemas.microsoft.com/office/drawing/2014/main" id="{AE2FFBB2-6922-CDE5-052B-8A229C3A3464}"/>
              </a:ext>
            </a:extLst>
          </p:cNvPr>
          <p:cNvSpPr>
            <a:spLocks noGrp="1"/>
          </p:cNvSpPr>
          <p:nvPr>
            <p:ph idx="1"/>
          </p:nvPr>
        </p:nvSpPr>
        <p:spPr>
          <a:xfrm>
            <a:off x="476518" y="876300"/>
            <a:ext cx="11422380" cy="5829299"/>
          </a:xfrm>
        </p:spPr>
        <p:txBody>
          <a:bodyPr>
            <a:normAutofit fontScale="92500" lnSpcReduction="20000"/>
          </a:bodyPr>
          <a:lstStyle/>
          <a:p>
            <a:pPr marL="0" indent="0">
              <a:buNone/>
            </a:pPr>
            <a:endParaRPr lang="en-US" sz="3200" b="1" i="0" dirty="0">
              <a:solidFill>
                <a:srgbClr val="000000"/>
              </a:solidFill>
              <a:effectLst/>
              <a:latin typeface="Arial" panose="020B0604020202020204" pitchFamily="34" charset="0"/>
              <a:cs typeface="Arial" panose="020B0604020202020204" pitchFamily="34" charset="0"/>
            </a:endParaRPr>
          </a:p>
          <a:p>
            <a:pPr marL="0" indent="0">
              <a:buNone/>
            </a:pPr>
            <a:r>
              <a:rPr lang="en-US" sz="3200" b="1" i="0" dirty="0">
                <a:solidFill>
                  <a:srgbClr val="000000"/>
                </a:solidFill>
                <a:effectLst/>
                <a:latin typeface="Arial" panose="020B0604020202020204" pitchFamily="34" charset="0"/>
                <a:cs typeface="Arial" panose="020B0604020202020204" pitchFamily="34" charset="0"/>
              </a:rPr>
              <a:t>P</a:t>
            </a:r>
            <a:r>
              <a:rPr lang="en-US" sz="3200" b="1" dirty="0">
                <a:solidFill>
                  <a:srgbClr val="000000"/>
                </a:solidFill>
                <a:latin typeface="Arial" panose="020B0604020202020204" pitchFamily="34" charset="0"/>
                <a:cs typeface="Arial" panose="020B0604020202020204" pitchFamily="34" charset="0"/>
              </a:rPr>
              <a:t>salms 139:23-24(KJV) </a:t>
            </a:r>
            <a:r>
              <a:rPr lang="en-US" sz="3200" dirty="0">
                <a:latin typeface="Arial" panose="020B0604020202020204" pitchFamily="34" charset="0"/>
                <a:cs typeface="Arial" panose="020B0604020202020204" pitchFamily="34" charset="0"/>
              </a:rPr>
              <a:t>Search me, God, and know my heart;</a:t>
            </a:r>
            <a:br>
              <a:rPr lang="en-US" sz="3200" dirty="0">
                <a:latin typeface="Arial" panose="020B0604020202020204" pitchFamily="34" charset="0"/>
                <a:cs typeface="Arial" panose="020B0604020202020204" pitchFamily="34" charset="0"/>
              </a:rPr>
            </a:br>
            <a:r>
              <a:rPr lang="en-US" sz="3200" dirty="0">
                <a:latin typeface="Arial" panose="020B0604020202020204" pitchFamily="34" charset="0"/>
                <a:cs typeface="Arial" panose="020B0604020202020204" pitchFamily="34" charset="0"/>
              </a:rPr>
              <a:t>try me and know my thoughts: and see if there be any wicked way in me and lead me in the way everlasting. </a:t>
            </a:r>
          </a:p>
          <a:p>
            <a:pPr marL="0" indent="0">
              <a:buNone/>
            </a:pPr>
            <a:r>
              <a:rPr lang="en-US" sz="3200" dirty="0">
                <a:latin typeface="Arial" panose="020B0604020202020204" pitchFamily="34" charset="0"/>
                <a:cs typeface="Arial" panose="020B0604020202020204" pitchFamily="34" charset="0"/>
              </a:rPr>
              <a:t>2 </a:t>
            </a:r>
            <a:r>
              <a:rPr lang="en-US" sz="3200" b="1" dirty="0">
                <a:latin typeface="Arial" panose="020B0604020202020204" pitchFamily="34" charset="0"/>
                <a:cs typeface="Arial" panose="020B0604020202020204" pitchFamily="34" charset="0"/>
              </a:rPr>
              <a:t>Chronicles 7:14(KJV) </a:t>
            </a:r>
            <a:r>
              <a:rPr lang="en-US" sz="3200" b="1" baseline="30000" dirty="0">
                <a:latin typeface="Arial" panose="020B0604020202020204" pitchFamily="34" charset="0"/>
                <a:cs typeface="Arial" panose="020B0604020202020204" pitchFamily="34" charset="0"/>
              </a:rPr>
              <a:t> </a:t>
            </a:r>
            <a:r>
              <a:rPr lang="en-US" sz="3200" dirty="0">
                <a:latin typeface="Arial" panose="020B0604020202020204" pitchFamily="34" charset="0"/>
                <a:cs typeface="Arial" panose="020B0604020202020204" pitchFamily="34" charset="0"/>
              </a:rPr>
              <a:t>If my people, which are called by my name, shall humble themselves, and pray, and seek my face, and turn from their wicked ways; then will I hear from heaven, and will forgive their sin, and will heal their land.</a:t>
            </a:r>
          </a:p>
          <a:p>
            <a:pPr marL="0" indent="0">
              <a:buNone/>
            </a:pPr>
            <a:r>
              <a:rPr lang="en-US" sz="3200" b="1" dirty="0">
                <a:latin typeface="Arial" panose="020B0604020202020204" pitchFamily="34" charset="0"/>
                <a:cs typeface="Arial" panose="020B0604020202020204" pitchFamily="34" charset="0"/>
              </a:rPr>
              <a:t>Psalms 24:3-4(KJV) </a:t>
            </a:r>
            <a:r>
              <a:rPr lang="en-US" sz="3200" dirty="0">
                <a:latin typeface="Arial" panose="020B0604020202020204" pitchFamily="34" charset="0"/>
                <a:cs typeface="Arial" panose="020B0604020202020204" pitchFamily="34" charset="0"/>
              </a:rPr>
              <a:t>Who shall ascend into the hill of the </a:t>
            </a:r>
            <a:r>
              <a:rPr lang="en-US" sz="3200" cap="small" dirty="0">
                <a:latin typeface="Arial" panose="020B0604020202020204" pitchFamily="34" charset="0"/>
                <a:cs typeface="Arial" panose="020B0604020202020204" pitchFamily="34" charset="0"/>
              </a:rPr>
              <a:t>Lord</a:t>
            </a:r>
            <a:r>
              <a:rPr lang="en-US" sz="3200" dirty="0">
                <a:latin typeface="Arial" panose="020B0604020202020204" pitchFamily="34" charset="0"/>
                <a:cs typeface="Arial" panose="020B0604020202020204" pitchFamily="34" charset="0"/>
              </a:rPr>
              <a:t>? or who shall stand in his holy place?</a:t>
            </a:r>
          </a:p>
          <a:p>
            <a:pPr marL="0" indent="0">
              <a:buNone/>
            </a:pPr>
            <a:r>
              <a:rPr lang="en-US" sz="3200" dirty="0">
                <a:latin typeface="Arial" panose="020B0604020202020204" pitchFamily="34" charset="0"/>
                <a:cs typeface="Arial" panose="020B0604020202020204" pitchFamily="34" charset="0"/>
              </a:rPr>
              <a:t>He that hath clean hands, and a pure heart; who hath not lifted up his soul unto vanity, nor sworn deceitfully.</a:t>
            </a:r>
          </a:p>
          <a:p>
            <a:pPr marL="0" indent="0">
              <a:buNone/>
            </a:pPr>
            <a:br>
              <a:rPr lang="en-US" sz="3200" dirty="0">
                <a:latin typeface="Arial" panose="020B0604020202020204" pitchFamily="34" charset="0"/>
                <a:cs typeface="Arial" panose="020B0604020202020204" pitchFamily="34" charset="0"/>
              </a:rPr>
            </a:br>
            <a:endParaRPr lang="en-US" sz="4000" b="1" i="1" dirty="0">
              <a:solidFill>
                <a:srgbClr val="000000"/>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823164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41666D-F933-0497-438A-9E0F42AB8C4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8C20452-7686-ECDD-7BE2-BEABAA8AB6C8}"/>
              </a:ext>
            </a:extLst>
          </p:cNvPr>
          <p:cNvSpPr>
            <a:spLocks noGrp="1"/>
          </p:cNvSpPr>
          <p:nvPr>
            <p:ph type="title"/>
          </p:nvPr>
        </p:nvSpPr>
        <p:spPr>
          <a:xfrm>
            <a:off x="476518" y="-244475"/>
            <a:ext cx="10877282" cy="1325563"/>
          </a:xfrm>
        </p:spPr>
        <p:txBody>
          <a:bodyPr>
            <a:normAutofit fontScale="90000"/>
          </a:bodyPr>
          <a:lstStyle/>
          <a:p>
            <a:pPr algn="ctr"/>
            <a:br>
              <a:rPr lang="en-US" sz="6600" b="1" dirty="0">
                <a:latin typeface="Arial" panose="020B0604020202020204" pitchFamily="34" charset="0"/>
                <a:cs typeface="Arial" panose="020B0604020202020204" pitchFamily="34" charset="0"/>
              </a:rPr>
            </a:br>
            <a:r>
              <a:rPr lang="en-US" sz="6600" b="1" dirty="0">
                <a:latin typeface="Arial" panose="020B0604020202020204" pitchFamily="34" charset="0"/>
                <a:cs typeface="Arial" panose="020B0604020202020204" pitchFamily="34" charset="0"/>
              </a:rPr>
              <a:t>Prayer for the City</a:t>
            </a:r>
          </a:p>
        </p:txBody>
      </p:sp>
      <p:sp>
        <p:nvSpPr>
          <p:cNvPr id="5" name="Content Placeholder 4">
            <a:extLst>
              <a:ext uri="{FF2B5EF4-FFF2-40B4-BE49-F238E27FC236}">
                <a16:creationId xmlns:a16="http://schemas.microsoft.com/office/drawing/2014/main" id="{C6836AAB-08B8-4EA5-81EE-1B47725B88C5}"/>
              </a:ext>
            </a:extLst>
          </p:cNvPr>
          <p:cNvSpPr>
            <a:spLocks noGrp="1"/>
          </p:cNvSpPr>
          <p:nvPr>
            <p:ph idx="1"/>
          </p:nvPr>
        </p:nvSpPr>
        <p:spPr>
          <a:xfrm>
            <a:off x="476518" y="666750"/>
            <a:ext cx="11422380" cy="6038849"/>
          </a:xfrm>
        </p:spPr>
        <p:txBody>
          <a:bodyPr>
            <a:normAutofit fontScale="25000" lnSpcReduction="20000"/>
          </a:bodyPr>
          <a:lstStyle/>
          <a:p>
            <a:pPr marL="0" indent="0">
              <a:buNone/>
            </a:pPr>
            <a:endParaRPr lang="en-US" sz="8000" b="1" i="0" dirty="0">
              <a:solidFill>
                <a:srgbClr val="000000"/>
              </a:solidFill>
              <a:effectLst/>
              <a:latin typeface="Arial" panose="020B0604020202020204" pitchFamily="34" charset="0"/>
              <a:cs typeface="Arial" panose="020B0604020202020204" pitchFamily="34" charset="0"/>
            </a:endParaRPr>
          </a:p>
          <a:p>
            <a:pPr marL="0" indent="0">
              <a:buNone/>
            </a:pPr>
            <a:endParaRPr lang="en-US" sz="12800" b="1" i="0" dirty="0">
              <a:solidFill>
                <a:srgbClr val="000000"/>
              </a:solidFill>
              <a:effectLst/>
              <a:latin typeface="Arial" panose="020B0604020202020204" pitchFamily="34" charset="0"/>
              <a:cs typeface="Arial" panose="020B0604020202020204" pitchFamily="34" charset="0"/>
            </a:endParaRPr>
          </a:p>
          <a:p>
            <a:pPr marL="0" indent="0">
              <a:buNone/>
            </a:pPr>
            <a:r>
              <a:rPr lang="en-US" sz="12800" b="1" i="0" dirty="0">
                <a:solidFill>
                  <a:srgbClr val="000000"/>
                </a:solidFill>
                <a:effectLst/>
                <a:latin typeface="Arial" panose="020B0604020202020204" pitchFamily="34" charset="0"/>
                <a:cs typeface="Arial" panose="020B0604020202020204" pitchFamily="34" charset="0"/>
              </a:rPr>
              <a:t>We declare this city will see the glory of the Lord.  As we yield ourselves to Him, we give GOD a platform and a landing place to reveal His presence, His power, and His goodness among us. </a:t>
            </a:r>
          </a:p>
          <a:p>
            <a:pPr marL="0" indent="0">
              <a:buNone/>
            </a:pPr>
            <a:endParaRPr lang="en-US" sz="12800" b="1" dirty="0">
              <a:solidFill>
                <a:srgbClr val="000000"/>
              </a:solidFill>
              <a:latin typeface="Arial" panose="020B0604020202020204" pitchFamily="34" charset="0"/>
              <a:cs typeface="Arial" panose="020B0604020202020204" pitchFamily="34" charset="0"/>
            </a:endParaRPr>
          </a:p>
          <a:p>
            <a:r>
              <a:rPr lang="en-US" sz="12800" b="1" dirty="0">
                <a:latin typeface="Arial" panose="020B0604020202020204" pitchFamily="34" charset="0"/>
                <a:cs typeface="Arial" panose="020B0604020202020204" pitchFamily="34" charset="0"/>
              </a:rPr>
              <a:t>Isaiah: 40-3-5(KJV)  </a:t>
            </a:r>
            <a:r>
              <a:rPr lang="en-US" sz="12800" dirty="0">
                <a:latin typeface="Arial" panose="020B0604020202020204" pitchFamily="34" charset="0"/>
                <a:cs typeface="Arial" panose="020B0604020202020204" pitchFamily="34" charset="0"/>
              </a:rPr>
              <a:t>The voice of him that </a:t>
            </a:r>
            <a:r>
              <a:rPr lang="en-US" sz="12800" dirty="0" err="1">
                <a:latin typeface="Arial" panose="020B0604020202020204" pitchFamily="34" charset="0"/>
                <a:cs typeface="Arial" panose="020B0604020202020204" pitchFamily="34" charset="0"/>
              </a:rPr>
              <a:t>crieth</a:t>
            </a:r>
            <a:r>
              <a:rPr lang="en-US" sz="12800" dirty="0">
                <a:latin typeface="Arial" panose="020B0604020202020204" pitchFamily="34" charset="0"/>
                <a:cs typeface="Arial" panose="020B0604020202020204" pitchFamily="34" charset="0"/>
              </a:rPr>
              <a:t> in the wilderness, Prepare ye the way of the </a:t>
            </a:r>
            <a:r>
              <a:rPr lang="en-US" sz="12800" cap="small" dirty="0">
                <a:latin typeface="Arial" panose="020B0604020202020204" pitchFamily="34" charset="0"/>
                <a:cs typeface="Arial" panose="020B0604020202020204" pitchFamily="34" charset="0"/>
              </a:rPr>
              <a:t>Lord</a:t>
            </a:r>
            <a:r>
              <a:rPr lang="en-US" sz="12800" dirty="0">
                <a:latin typeface="Arial" panose="020B0604020202020204" pitchFamily="34" charset="0"/>
                <a:cs typeface="Arial" panose="020B0604020202020204" pitchFamily="34" charset="0"/>
              </a:rPr>
              <a:t>, make straight in the desert a highway for our God.</a:t>
            </a:r>
          </a:p>
          <a:p>
            <a:r>
              <a:rPr lang="en-US" sz="12800" b="1" baseline="30000" dirty="0">
                <a:latin typeface="Arial" panose="020B0604020202020204" pitchFamily="34" charset="0"/>
                <a:cs typeface="Arial" panose="020B0604020202020204" pitchFamily="34" charset="0"/>
              </a:rPr>
              <a:t>4 </a:t>
            </a:r>
            <a:r>
              <a:rPr lang="en-US" sz="12800" dirty="0">
                <a:latin typeface="Arial" panose="020B0604020202020204" pitchFamily="34" charset="0"/>
                <a:cs typeface="Arial" panose="020B0604020202020204" pitchFamily="34" charset="0"/>
              </a:rPr>
              <a:t>Every valley shall be exalted, and every mountain and hill shall be made low: and the crooked shall be made straight, and the rough places plain:</a:t>
            </a:r>
          </a:p>
          <a:p>
            <a:r>
              <a:rPr lang="en-US" sz="12800" b="1" baseline="30000" dirty="0">
                <a:latin typeface="Arial" panose="020B0604020202020204" pitchFamily="34" charset="0"/>
                <a:cs typeface="Arial" panose="020B0604020202020204" pitchFamily="34" charset="0"/>
              </a:rPr>
              <a:t>5 </a:t>
            </a:r>
            <a:r>
              <a:rPr lang="en-US" sz="12800" dirty="0">
                <a:latin typeface="Arial" panose="020B0604020202020204" pitchFamily="34" charset="0"/>
                <a:cs typeface="Arial" panose="020B0604020202020204" pitchFamily="34" charset="0"/>
              </a:rPr>
              <a:t>And the glory of the </a:t>
            </a:r>
            <a:r>
              <a:rPr lang="en-US" sz="12800" cap="small" dirty="0">
                <a:latin typeface="Arial" panose="020B0604020202020204" pitchFamily="34" charset="0"/>
                <a:cs typeface="Arial" panose="020B0604020202020204" pitchFamily="34" charset="0"/>
              </a:rPr>
              <a:t>Lord</a:t>
            </a:r>
            <a:r>
              <a:rPr lang="en-US" sz="12800" dirty="0">
                <a:latin typeface="Arial" panose="020B0604020202020204" pitchFamily="34" charset="0"/>
                <a:cs typeface="Arial" panose="020B0604020202020204" pitchFamily="34" charset="0"/>
              </a:rPr>
              <a:t> shall be revealed, and all flesh shall see it together: for the mouth of the </a:t>
            </a:r>
            <a:r>
              <a:rPr lang="en-US" sz="12800" cap="small" dirty="0">
                <a:latin typeface="Arial" panose="020B0604020202020204" pitchFamily="34" charset="0"/>
                <a:cs typeface="Arial" panose="020B0604020202020204" pitchFamily="34" charset="0"/>
              </a:rPr>
              <a:t>Lord</a:t>
            </a:r>
            <a:r>
              <a:rPr lang="en-US" sz="12800" dirty="0">
                <a:latin typeface="Arial" panose="020B0604020202020204" pitchFamily="34" charset="0"/>
                <a:cs typeface="Arial" panose="020B0604020202020204" pitchFamily="34" charset="0"/>
              </a:rPr>
              <a:t> hath spoken it.</a:t>
            </a:r>
          </a:p>
          <a:p>
            <a:pPr marL="0" indent="0">
              <a:buNone/>
            </a:pPr>
            <a:endParaRPr lang="en-US" sz="12800" i="0" dirty="0">
              <a:solidFill>
                <a:srgbClr val="000000"/>
              </a:solidFill>
              <a:effectLst/>
              <a:latin typeface="Arial" panose="020B0604020202020204" pitchFamily="34" charset="0"/>
              <a:cs typeface="Arial" panose="020B0604020202020204" pitchFamily="34" charset="0"/>
            </a:endParaRPr>
          </a:p>
          <a:p>
            <a:pPr marL="0" indent="0">
              <a:buNone/>
            </a:pPr>
            <a:endParaRPr lang="en-US" sz="3200" b="1" dirty="0">
              <a:solidFill>
                <a:srgbClr val="000000"/>
              </a:solidFill>
              <a:latin typeface="Arial" panose="020B0604020202020204" pitchFamily="34" charset="0"/>
              <a:cs typeface="Arial" panose="020B0604020202020204" pitchFamily="34" charset="0"/>
            </a:endParaRPr>
          </a:p>
          <a:p>
            <a:pPr marL="0" indent="0">
              <a:buNone/>
            </a:pPr>
            <a:br>
              <a:rPr lang="en-US" sz="3200" dirty="0">
                <a:latin typeface="Arial" panose="020B0604020202020204" pitchFamily="34" charset="0"/>
                <a:cs typeface="Arial" panose="020B0604020202020204" pitchFamily="34" charset="0"/>
              </a:rPr>
            </a:br>
            <a:endParaRPr lang="en-US" sz="4000" b="1" i="1" dirty="0">
              <a:solidFill>
                <a:srgbClr val="000000"/>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144110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0CB716-C415-C991-D6A4-F8EDEB00B3A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AA6361E-6AF5-A24E-66B3-7228F3152EC8}"/>
              </a:ext>
            </a:extLst>
          </p:cNvPr>
          <p:cNvSpPr>
            <a:spLocks noGrp="1"/>
          </p:cNvSpPr>
          <p:nvPr>
            <p:ph type="title"/>
          </p:nvPr>
        </p:nvSpPr>
        <p:spPr>
          <a:xfrm>
            <a:off x="476518" y="-244475"/>
            <a:ext cx="10877282" cy="1325563"/>
          </a:xfrm>
        </p:spPr>
        <p:txBody>
          <a:bodyPr>
            <a:normAutofit fontScale="90000"/>
          </a:bodyPr>
          <a:lstStyle/>
          <a:p>
            <a:pPr algn="ctr"/>
            <a:br>
              <a:rPr lang="en-US" sz="6600" b="1" dirty="0">
                <a:latin typeface="Arial" panose="020B0604020202020204" pitchFamily="34" charset="0"/>
                <a:cs typeface="Arial" panose="020B0604020202020204" pitchFamily="34" charset="0"/>
              </a:rPr>
            </a:br>
            <a:r>
              <a:rPr lang="en-US" sz="6600" b="1" dirty="0">
                <a:latin typeface="Arial" panose="020B0604020202020204" pitchFamily="34" charset="0"/>
                <a:cs typeface="Arial" panose="020B0604020202020204" pitchFamily="34" charset="0"/>
              </a:rPr>
              <a:t>Prayer of Thanksgiving</a:t>
            </a:r>
          </a:p>
        </p:txBody>
      </p:sp>
      <p:sp>
        <p:nvSpPr>
          <p:cNvPr id="5" name="Content Placeholder 4">
            <a:extLst>
              <a:ext uri="{FF2B5EF4-FFF2-40B4-BE49-F238E27FC236}">
                <a16:creationId xmlns:a16="http://schemas.microsoft.com/office/drawing/2014/main" id="{06E50FDD-BB5C-6DAA-96E1-657CE9CAB9E7}"/>
              </a:ext>
            </a:extLst>
          </p:cNvPr>
          <p:cNvSpPr>
            <a:spLocks noGrp="1"/>
          </p:cNvSpPr>
          <p:nvPr>
            <p:ph idx="1"/>
          </p:nvPr>
        </p:nvSpPr>
        <p:spPr>
          <a:xfrm>
            <a:off x="476518" y="876300"/>
            <a:ext cx="11422380" cy="5829299"/>
          </a:xfrm>
        </p:spPr>
        <p:txBody>
          <a:bodyPr>
            <a:normAutofit lnSpcReduction="10000"/>
          </a:bodyPr>
          <a:lstStyle/>
          <a:p>
            <a:pPr marL="0" indent="0">
              <a:buNone/>
            </a:pPr>
            <a:endParaRPr lang="en-US" sz="3200" dirty="0">
              <a:solidFill>
                <a:srgbClr val="000000"/>
              </a:solidFill>
              <a:latin typeface="Arial" panose="020B0604020202020204" pitchFamily="34" charset="0"/>
              <a:cs typeface="Arial" panose="020B0604020202020204" pitchFamily="34" charset="0"/>
            </a:endParaRPr>
          </a:p>
          <a:p>
            <a:pPr marL="0" indent="0">
              <a:buNone/>
            </a:pPr>
            <a:r>
              <a:rPr lang="en-US" sz="3200" dirty="0">
                <a:solidFill>
                  <a:srgbClr val="000000"/>
                </a:solidFill>
                <a:latin typeface="Arial" panose="020B0604020202020204" pitchFamily="34" charset="0"/>
                <a:cs typeface="Arial" panose="020B0604020202020204" pitchFamily="34" charset="0"/>
              </a:rPr>
              <a:t>GOD, we honor you and acknowledge that we are nothing without You.  Everything we do in this city is because of You.  We would not dare move in our own strength or wisdom.  You are the only wise GOD.  We are completely dependent on Your leadership and Your guidance.  Order our steps.  We approach every opportunity with surrendered hearts, knowing that without You, we can do nothing.  Let every man see you- through us.  Let Your name be lifted high in all that we do.  We promise to give you all the glory, all the honor, and all the praise. </a:t>
            </a:r>
            <a:endParaRPr lang="en-US" sz="3200" dirty="0">
              <a:latin typeface="Arial" panose="020B0604020202020204" pitchFamily="34" charset="0"/>
              <a:cs typeface="Arial" panose="020B0604020202020204" pitchFamily="34" charset="0"/>
            </a:endParaRPr>
          </a:p>
          <a:p>
            <a:pPr marL="0" indent="0">
              <a:buNone/>
            </a:pPr>
            <a:br>
              <a:rPr lang="en-US" sz="3200" dirty="0">
                <a:latin typeface="Arial" panose="020B0604020202020204" pitchFamily="34" charset="0"/>
                <a:cs typeface="Arial" panose="020B0604020202020204" pitchFamily="34" charset="0"/>
              </a:rPr>
            </a:br>
            <a:endParaRPr lang="en-US" sz="4000" b="1" i="1" dirty="0">
              <a:solidFill>
                <a:srgbClr val="000000"/>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884534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AB2E1A-D6E6-87CC-0983-49D5B850811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1D1B1C7-702E-F8A1-8A8B-CBBFEE1084C9}"/>
              </a:ext>
            </a:extLst>
          </p:cNvPr>
          <p:cNvSpPr>
            <a:spLocks noGrp="1"/>
          </p:cNvSpPr>
          <p:nvPr>
            <p:ph type="title"/>
          </p:nvPr>
        </p:nvSpPr>
        <p:spPr>
          <a:xfrm>
            <a:off x="476518" y="-244475"/>
            <a:ext cx="10877282" cy="1325563"/>
          </a:xfrm>
        </p:spPr>
        <p:txBody>
          <a:bodyPr>
            <a:normAutofit fontScale="90000"/>
          </a:bodyPr>
          <a:lstStyle/>
          <a:p>
            <a:pPr algn="ctr"/>
            <a:br>
              <a:rPr lang="en-US" sz="6600" b="1" dirty="0">
                <a:latin typeface="Arial" panose="020B0604020202020204" pitchFamily="34" charset="0"/>
                <a:cs typeface="Arial" panose="020B0604020202020204" pitchFamily="34" charset="0"/>
              </a:rPr>
            </a:br>
            <a:r>
              <a:rPr lang="en-US" sz="6600" b="1" dirty="0">
                <a:latin typeface="Arial" panose="020B0604020202020204" pitchFamily="34" charset="0"/>
                <a:cs typeface="Arial" panose="020B0604020202020204" pitchFamily="34" charset="0"/>
              </a:rPr>
              <a:t>Prayer of Thanksgiving</a:t>
            </a:r>
          </a:p>
        </p:txBody>
      </p:sp>
      <p:sp>
        <p:nvSpPr>
          <p:cNvPr id="5" name="Content Placeholder 4">
            <a:extLst>
              <a:ext uri="{FF2B5EF4-FFF2-40B4-BE49-F238E27FC236}">
                <a16:creationId xmlns:a16="http://schemas.microsoft.com/office/drawing/2014/main" id="{52192FE6-29AA-3E38-9559-9FD6CF88F9EA}"/>
              </a:ext>
            </a:extLst>
          </p:cNvPr>
          <p:cNvSpPr>
            <a:spLocks noGrp="1"/>
          </p:cNvSpPr>
          <p:nvPr>
            <p:ph idx="1"/>
          </p:nvPr>
        </p:nvSpPr>
        <p:spPr>
          <a:xfrm>
            <a:off x="476518" y="876300"/>
            <a:ext cx="11422380" cy="5829299"/>
          </a:xfrm>
        </p:spPr>
        <p:txBody>
          <a:bodyPr>
            <a:normAutofit/>
          </a:bodyPr>
          <a:lstStyle/>
          <a:p>
            <a:pPr marL="0" indent="0">
              <a:buNone/>
            </a:pPr>
            <a:endParaRPr lang="en-US" sz="3200" b="1" dirty="0">
              <a:latin typeface="Arial" panose="020B0604020202020204" pitchFamily="34" charset="0"/>
              <a:cs typeface="Arial" panose="020B0604020202020204" pitchFamily="34" charset="0"/>
            </a:endParaRPr>
          </a:p>
          <a:p>
            <a:pPr marL="0" indent="0">
              <a:buNone/>
            </a:pPr>
            <a:r>
              <a:rPr lang="en-US" sz="3200" b="1" dirty="0">
                <a:latin typeface="Arial" panose="020B0604020202020204" pitchFamily="34" charset="0"/>
                <a:cs typeface="Arial" panose="020B0604020202020204" pitchFamily="34" charset="0"/>
              </a:rPr>
              <a:t>1 Timothy 1:17(KJV) </a:t>
            </a:r>
          </a:p>
          <a:p>
            <a:pPr marL="0" indent="0">
              <a:buNone/>
            </a:pPr>
            <a:r>
              <a:rPr lang="en-US" sz="3200" b="1" baseline="30000" dirty="0">
                <a:latin typeface="Arial" panose="020B0604020202020204" pitchFamily="34" charset="0"/>
                <a:cs typeface="Arial" panose="020B0604020202020204" pitchFamily="34" charset="0"/>
              </a:rPr>
              <a:t> </a:t>
            </a:r>
            <a:r>
              <a:rPr lang="en-US" sz="3200" dirty="0">
                <a:latin typeface="Arial" panose="020B0604020202020204" pitchFamily="34" charset="0"/>
                <a:cs typeface="Arial" panose="020B0604020202020204" pitchFamily="34" charset="0"/>
              </a:rPr>
              <a:t>Now unto the King eternal, immortal, invisible, the only wise God, be </a:t>
            </a:r>
            <a:r>
              <a:rPr lang="en-US" sz="3200" dirty="0" err="1">
                <a:latin typeface="Arial" panose="020B0604020202020204" pitchFamily="34" charset="0"/>
                <a:cs typeface="Arial" panose="020B0604020202020204" pitchFamily="34" charset="0"/>
              </a:rPr>
              <a:t>honour</a:t>
            </a:r>
            <a:r>
              <a:rPr lang="en-US" sz="3200" dirty="0">
                <a:latin typeface="Arial" panose="020B0604020202020204" pitchFamily="34" charset="0"/>
                <a:cs typeface="Arial" panose="020B0604020202020204" pitchFamily="34" charset="0"/>
              </a:rPr>
              <a:t> and glory for ever and ever. Amen.</a:t>
            </a:r>
            <a:br>
              <a:rPr lang="en-US" sz="3200" dirty="0">
                <a:latin typeface="Arial" panose="020B0604020202020204" pitchFamily="34" charset="0"/>
                <a:cs typeface="Arial" panose="020B0604020202020204" pitchFamily="34" charset="0"/>
              </a:rPr>
            </a:br>
            <a:endParaRPr lang="en-US" sz="3200" dirty="0">
              <a:latin typeface="Arial" panose="020B0604020202020204" pitchFamily="34" charset="0"/>
              <a:cs typeface="Arial" panose="020B0604020202020204" pitchFamily="34" charset="0"/>
            </a:endParaRPr>
          </a:p>
          <a:p>
            <a:pPr marL="0" indent="0">
              <a:buNone/>
            </a:pPr>
            <a:r>
              <a:rPr lang="en-US" sz="3200" b="1" i="1" dirty="0">
                <a:solidFill>
                  <a:srgbClr val="000000"/>
                </a:solidFill>
                <a:effectLst/>
                <a:latin typeface="Arial" panose="020B0604020202020204" pitchFamily="34" charset="0"/>
                <a:cs typeface="Arial" panose="020B0604020202020204" pitchFamily="34" charset="0"/>
              </a:rPr>
              <a:t>Ephesians 3:20 (NIV) </a:t>
            </a:r>
          </a:p>
          <a:p>
            <a:pPr marL="0" indent="0">
              <a:buNone/>
            </a:pPr>
            <a:r>
              <a:rPr lang="en-US" sz="3200" b="1" baseline="30000" dirty="0">
                <a:latin typeface="Arial" panose="020B0604020202020204" pitchFamily="34" charset="0"/>
                <a:cs typeface="Arial" panose="020B0604020202020204" pitchFamily="34" charset="0"/>
              </a:rPr>
              <a:t> </a:t>
            </a:r>
            <a:r>
              <a:rPr lang="en-US" sz="3200" dirty="0">
                <a:latin typeface="Arial" panose="020B0604020202020204" pitchFamily="34" charset="0"/>
                <a:cs typeface="Arial" panose="020B0604020202020204" pitchFamily="34" charset="0"/>
              </a:rPr>
              <a:t>Now to him who is able to do immeasurably more than all we ask or imagine, according to his power that is at work within us.</a:t>
            </a:r>
            <a:endParaRPr lang="en-US" sz="3200" b="1" i="1" dirty="0">
              <a:solidFill>
                <a:srgbClr val="000000"/>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422171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6B6070-1697-B01F-354D-9B51ED25D23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DA7B599-AA94-586A-0DB4-EF3029BE5698}"/>
              </a:ext>
            </a:extLst>
          </p:cNvPr>
          <p:cNvSpPr>
            <a:spLocks noGrp="1"/>
          </p:cNvSpPr>
          <p:nvPr>
            <p:ph type="title"/>
          </p:nvPr>
        </p:nvSpPr>
        <p:spPr>
          <a:xfrm>
            <a:off x="476518" y="-244475"/>
            <a:ext cx="10877282" cy="1325563"/>
          </a:xfrm>
        </p:spPr>
        <p:txBody>
          <a:bodyPr>
            <a:normAutofit fontScale="90000"/>
          </a:bodyPr>
          <a:lstStyle/>
          <a:p>
            <a:pPr algn="ctr"/>
            <a:br>
              <a:rPr lang="en-US" sz="6600" b="1" dirty="0">
                <a:latin typeface="Arial" panose="020B0604020202020204" pitchFamily="34" charset="0"/>
                <a:cs typeface="Arial" panose="020B0604020202020204" pitchFamily="34" charset="0"/>
              </a:rPr>
            </a:br>
            <a:r>
              <a:rPr lang="en-US" sz="6600" b="1" dirty="0">
                <a:latin typeface="Arial" panose="020B0604020202020204" pitchFamily="34" charset="0"/>
                <a:cs typeface="Arial" panose="020B0604020202020204" pitchFamily="34" charset="0"/>
              </a:rPr>
              <a:t>Prayer for the Kingdom</a:t>
            </a:r>
          </a:p>
        </p:txBody>
      </p:sp>
      <p:sp>
        <p:nvSpPr>
          <p:cNvPr id="5" name="Content Placeholder 4">
            <a:extLst>
              <a:ext uri="{FF2B5EF4-FFF2-40B4-BE49-F238E27FC236}">
                <a16:creationId xmlns:a16="http://schemas.microsoft.com/office/drawing/2014/main" id="{68B106B7-2AAE-6125-080A-A64699197675}"/>
              </a:ext>
            </a:extLst>
          </p:cNvPr>
          <p:cNvSpPr>
            <a:spLocks noGrp="1"/>
          </p:cNvSpPr>
          <p:nvPr>
            <p:ph idx="1"/>
          </p:nvPr>
        </p:nvSpPr>
        <p:spPr>
          <a:xfrm>
            <a:off x="476518" y="876300"/>
            <a:ext cx="11422380" cy="5829299"/>
          </a:xfrm>
        </p:spPr>
        <p:txBody>
          <a:bodyPr>
            <a:noAutofit/>
          </a:bodyPr>
          <a:lstStyle/>
          <a:p>
            <a:pPr marL="0" indent="0">
              <a:buNone/>
            </a:pPr>
            <a:endParaRPr lang="en-US" sz="3200" b="1" dirty="0">
              <a:latin typeface="Arial" panose="020B0604020202020204" pitchFamily="34" charset="0"/>
              <a:cs typeface="Arial" panose="020B0604020202020204" pitchFamily="34" charset="0"/>
            </a:endParaRPr>
          </a:p>
          <a:p>
            <a:pPr marL="0" indent="0">
              <a:buNone/>
            </a:pPr>
            <a:r>
              <a:rPr lang="en-US" sz="3200" b="1" dirty="0">
                <a:latin typeface="Arial" panose="020B0604020202020204" pitchFamily="34" charset="0"/>
                <a:cs typeface="Arial" panose="020B0604020202020204" pitchFamily="34" charset="0"/>
              </a:rPr>
              <a:t>GOD’s Kingdom come and will be done within our legal and judicial systems both local and national.   May our </a:t>
            </a:r>
            <a:r>
              <a:rPr lang="en-US" sz="3200" b="1" dirty="0" err="1">
                <a:latin typeface="Arial" panose="020B0604020202020204" pitchFamily="34" charset="0"/>
                <a:cs typeface="Arial" panose="020B0604020202020204" pitchFamily="34" charset="0"/>
              </a:rPr>
              <a:t>policitical</a:t>
            </a:r>
            <a:r>
              <a:rPr lang="en-US" sz="3200" b="1" dirty="0">
                <a:latin typeface="Arial" panose="020B0604020202020204" pitchFamily="34" charset="0"/>
                <a:cs typeface="Arial" panose="020B0604020202020204" pitchFamily="34" charset="0"/>
              </a:rPr>
              <a:t> offices and leaders yield to your leading and thirst for your righteousness in all decisions and agendas.  </a:t>
            </a:r>
          </a:p>
          <a:p>
            <a:pPr marL="0" indent="0">
              <a:buNone/>
            </a:pPr>
            <a:r>
              <a:rPr lang="en-US" sz="3200" b="1" dirty="0">
                <a:latin typeface="Arial" panose="020B0604020202020204" pitchFamily="34" charset="0"/>
                <a:cs typeface="Arial" panose="020B0604020202020204" pitchFamily="34" charset="0"/>
              </a:rPr>
              <a:t>Matthew 6:10 (AMP) </a:t>
            </a:r>
          </a:p>
          <a:p>
            <a:pPr marL="0" indent="0">
              <a:buNone/>
            </a:pPr>
            <a:r>
              <a:rPr lang="en-US" sz="3200" b="1" baseline="30000" dirty="0">
                <a:latin typeface="Arial" panose="020B0604020202020204" pitchFamily="34" charset="0"/>
                <a:cs typeface="Arial" panose="020B0604020202020204" pitchFamily="34" charset="0"/>
              </a:rPr>
              <a:t> </a:t>
            </a:r>
            <a:r>
              <a:rPr lang="en-US" sz="3200" dirty="0">
                <a:latin typeface="Arial" panose="020B0604020202020204" pitchFamily="34" charset="0"/>
                <a:cs typeface="Arial" panose="020B0604020202020204" pitchFamily="34" charset="0"/>
              </a:rPr>
              <a:t>Your kingdom </a:t>
            </a:r>
            <a:r>
              <a:rPr lang="en-US" sz="3200" dirty="0" err="1">
                <a:latin typeface="Arial" panose="020B0604020202020204" pitchFamily="34" charset="0"/>
                <a:cs typeface="Arial" panose="020B0604020202020204" pitchFamily="34" charset="0"/>
              </a:rPr>
              <a:t>come;Your</a:t>
            </a:r>
            <a:r>
              <a:rPr lang="en-US" sz="3200" dirty="0">
                <a:latin typeface="Arial" panose="020B0604020202020204" pitchFamily="34" charset="0"/>
                <a:cs typeface="Arial" panose="020B0604020202020204" pitchFamily="34" charset="0"/>
              </a:rPr>
              <a:t> will be done On earth as it is in heaven</a:t>
            </a:r>
            <a:br>
              <a:rPr lang="en-US" sz="3200" dirty="0">
                <a:latin typeface="Arial" panose="020B0604020202020204" pitchFamily="34" charset="0"/>
                <a:cs typeface="Arial" panose="020B0604020202020204" pitchFamily="34" charset="0"/>
              </a:rPr>
            </a:br>
            <a:r>
              <a:rPr lang="en-US" sz="3200" b="1" i="1" dirty="0">
                <a:solidFill>
                  <a:srgbClr val="000000"/>
                </a:solidFill>
                <a:effectLst/>
                <a:latin typeface="Arial" panose="020B0604020202020204" pitchFamily="34" charset="0"/>
                <a:cs typeface="Arial" panose="020B0604020202020204" pitchFamily="34" charset="0"/>
              </a:rPr>
              <a:t>Proverbs 29:2a (AMPC)</a:t>
            </a:r>
          </a:p>
          <a:p>
            <a:pPr marL="0" indent="0">
              <a:buNone/>
            </a:pPr>
            <a:r>
              <a:rPr lang="en-US" sz="3200" b="1" baseline="30000" dirty="0">
                <a:latin typeface="Arial" panose="020B0604020202020204" pitchFamily="34" charset="0"/>
                <a:cs typeface="Arial" panose="020B0604020202020204" pitchFamily="34" charset="0"/>
              </a:rPr>
              <a:t> </a:t>
            </a:r>
            <a:r>
              <a:rPr lang="en-US" sz="3200" dirty="0">
                <a:latin typeface="Arial" panose="020B0604020202020204" pitchFamily="34" charset="0"/>
                <a:cs typeface="Arial" panose="020B0604020202020204" pitchFamily="34" charset="0"/>
              </a:rPr>
              <a:t> When the [uncompromisingly] righteous are in authority, the people rejoice. </a:t>
            </a:r>
            <a:endParaRPr lang="en-US" sz="3200" b="1" i="1" dirty="0">
              <a:solidFill>
                <a:srgbClr val="000000"/>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605392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704637-78ED-1E3F-BEC7-5267EECEACF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8A3A01B-62E8-11FD-6B70-DE40A5346651}"/>
              </a:ext>
            </a:extLst>
          </p:cNvPr>
          <p:cNvSpPr>
            <a:spLocks noGrp="1"/>
          </p:cNvSpPr>
          <p:nvPr>
            <p:ph type="title"/>
          </p:nvPr>
        </p:nvSpPr>
        <p:spPr>
          <a:xfrm>
            <a:off x="476518" y="-244475"/>
            <a:ext cx="10877282" cy="1325563"/>
          </a:xfrm>
        </p:spPr>
        <p:txBody>
          <a:bodyPr>
            <a:normAutofit/>
          </a:bodyPr>
          <a:lstStyle/>
          <a:p>
            <a:pPr algn="ctr"/>
            <a:r>
              <a:rPr lang="en-US" sz="6600" b="1" dirty="0">
                <a:latin typeface="Arial" panose="020B0604020202020204" pitchFamily="34" charset="0"/>
                <a:cs typeface="Arial" panose="020B0604020202020204" pitchFamily="34" charset="0"/>
              </a:rPr>
              <a:t>Prayer for Prosperity</a:t>
            </a:r>
          </a:p>
        </p:txBody>
      </p:sp>
      <p:sp>
        <p:nvSpPr>
          <p:cNvPr id="5" name="Content Placeholder 4">
            <a:extLst>
              <a:ext uri="{FF2B5EF4-FFF2-40B4-BE49-F238E27FC236}">
                <a16:creationId xmlns:a16="http://schemas.microsoft.com/office/drawing/2014/main" id="{644D9550-F0AE-21AA-C358-57047294B097}"/>
              </a:ext>
            </a:extLst>
          </p:cNvPr>
          <p:cNvSpPr>
            <a:spLocks noGrp="1"/>
          </p:cNvSpPr>
          <p:nvPr>
            <p:ph idx="1"/>
          </p:nvPr>
        </p:nvSpPr>
        <p:spPr>
          <a:xfrm>
            <a:off x="476518" y="876300"/>
            <a:ext cx="11422380" cy="5829299"/>
          </a:xfrm>
        </p:spPr>
        <p:txBody>
          <a:bodyPr>
            <a:noAutofit/>
          </a:bodyPr>
          <a:lstStyle/>
          <a:p>
            <a:pPr marL="0" indent="0">
              <a:buNone/>
            </a:pPr>
            <a:r>
              <a:rPr lang="en-US" sz="3200" b="1" i="1" dirty="0">
                <a:solidFill>
                  <a:srgbClr val="000000"/>
                </a:solidFill>
                <a:effectLst/>
                <a:latin typeface="Arial" panose="020B0604020202020204" pitchFamily="34" charset="0"/>
                <a:cs typeface="Arial" panose="020B0604020202020204" pitchFamily="34" charset="0"/>
              </a:rPr>
              <a:t>We pray for prosperity of the City.  We thank you for all the commerce flowing into the city, for business, industry, and opportunity.  Grant wisdom and integrity to those entrusted with strategic plans to manage and oversee its growth.</a:t>
            </a:r>
          </a:p>
          <a:p>
            <a:pPr marL="0" indent="0">
              <a:buNone/>
            </a:pPr>
            <a:r>
              <a:rPr lang="en-US" sz="3200" b="1" i="1" dirty="0">
                <a:solidFill>
                  <a:srgbClr val="000000"/>
                </a:solidFill>
                <a:latin typeface="Arial" panose="020B0604020202020204" pitchFamily="34" charset="0"/>
                <a:cs typeface="Arial" panose="020B0604020202020204" pitchFamily="34" charset="0"/>
              </a:rPr>
              <a:t>Matthew: 6:33 (AMP) </a:t>
            </a:r>
            <a:r>
              <a:rPr lang="en-US" sz="3200" dirty="0">
                <a:latin typeface="Arial" panose="020B0604020202020204" pitchFamily="34" charset="0"/>
                <a:cs typeface="Arial" panose="020B0604020202020204" pitchFamily="34" charset="0"/>
              </a:rPr>
              <a:t>But first </a:t>
            </a:r>
            <a:r>
              <a:rPr lang="en-US" sz="3200" i="1" dirty="0">
                <a:latin typeface="Arial" panose="020B0604020202020204" pitchFamily="34" charset="0"/>
                <a:cs typeface="Arial" panose="020B0604020202020204" pitchFamily="34" charset="0"/>
              </a:rPr>
              <a:t>and</a:t>
            </a:r>
            <a:r>
              <a:rPr lang="en-US" sz="3200" dirty="0">
                <a:latin typeface="Arial" panose="020B0604020202020204" pitchFamily="34" charset="0"/>
                <a:cs typeface="Arial" panose="020B0604020202020204" pitchFamily="34" charset="0"/>
              </a:rPr>
              <a:t> most importantly seek (aim at, strive after) His kingdom and His righteousness [His way of doing and being right—the attitude and character of God], and all these things will be given to you also.</a:t>
            </a:r>
            <a:endParaRPr lang="en-US" sz="3200" b="1" i="1" dirty="0">
              <a:solidFill>
                <a:srgbClr val="000000"/>
              </a:solidFill>
              <a:latin typeface="Arial" panose="020B0604020202020204" pitchFamily="34" charset="0"/>
              <a:cs typeface="Arial" panose="020B0604020202020204" pitchFamily="34" charset="0"/>
            </a:endParaRPr>
          </a:p>
          <a:p>
            <a:pPr marL="0" indent="0">
              <a:buNone/>
            </a:pPr>
            <a:r>
              <a:rPr lang="en-US" sz="3200" b="1" i="1" dirty="0">
                <a:solidFill>
                  <a:srgbClr val="000000"/>
                </a:solidFill>
                <a:effectLst/>
                <a:latin typeface="Arial" panose="020B0604020202020204" pitchFamily="34" charset="0"/>
                <a:cs typeface="Arial" panose="020B0604020202020204" pitchFamily="34" charset="0"/>
              </a:rPr>
              <a:t>Deuteronomy 29:9(AMP) </a:t>
            </a:r>
            <a:r>
              <a:rPr lang="en-US" sz="3200" dirty="0">
                <a:latin typeface="Arial" panose="020B0604020202020204" pitchFamily="34" charset="0"/>
                <a:cs typeface="Arial" panose="020B0604020202020204" pitchFamily="34" charset="0"/>
              </a:rPr>
              <a:t>So keep the words of this covenant and obey them, so that you may prosper </a:t>
            </a:r>
            <a:r>
              <a:rPr lang="en-US" sz="3200" i="1" dirty="0">
                <a:latin typeface="Arial" panose="020B0604020202020204" pitchFamily="34" charset="0"/>
                <a:cs typeface="Arial" panose="020B0604020202020204" pitchFamily="34" charset="0"/>
              </a:rPr>
              <a:t>and</a:t>
            </a:r>
            <a:r>
              <a:rPr lang="en-US" sz="3200" dirty="0">
                <a:latin typeface="Arial" panose="020B0604020202020204" pitchFamily="34" charset="0"/>
                <a:cs typeface="Arial" panose="020B0604020202020204" pitchFamily="34" charset="0"/>
              </a:rPr>
              <a:t> be successful in everything that you do.</a:t>
            </a:r>
            <a:endParaRPr lang="en-US" sz="3200" b="1" i="1" dirty="0">
              <a:solidFill>
                <a:srgbClr val="000000"/>
              </a:solidFill>
              <a:effectLst/>
              <a:latin typeface="Arial" panose="020B0604020202020204" pitchFamily="34" charset="0"/>
              <a:cs typeface="Arial" panose="020B0604020202020204" pitchFamily="34" charset="0"/>
            </a:endParaRPr>
          </a:p>
          <a:p>
            <a:pPr marL="0" indent="0">
              <a:buNone/>
            </a:pPr>
            <a:endParaRPr lang="en-US" sz="3200" b="1" i="1" dirty="0">
              <a:solidFill>
                <a:srgbClr val="000000"/>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390361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DEAECC-8A17-6C38-746A-83B626D5D0F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F7A61DD-AD2A-5569-ABB8-4AA08DBE90F5}"/>
              </a:ext>
            </a:extLst>
          </p:cNvPr>
          <p:cNvSpPr>
            <a:spLocks noGrp="1"/>
          </p:cNvSpPr>
          <p:nvPr>
            <p:ph type="title"/>
          </p:nvPr>
        </p:nvSpPr>
        <p:spPr>
          <a:xfrm>
            <a:off x="476518" y="-244475"/>
            <a:ext cx="10877282" cy="1325563"/>
          </a:xfrm>
        </p:spPr>
        <p:txBody>
          <a:bodyPr>
            <a:normAutofit fontScale="90000"/>
          </a:bodyPr>
          <a:lstStyle/>
          <a:p>
            <a:pPr algn="ctr"/>
            <a:br>
              <a:rPr lang="en-US" sz="6600" b="1" dirty="0">
                <a:latin typeface="Arial" panose="020B0604020202020204" pitchFamily="34" charset="0"/>
                <a:cs typeface="Arial" panose="020B0604020202020204" pitchFamily="34" charset="0"/>
              </a:rPr>
            </a:br>
            <a:r>
              <a:rPr lang="en-US" sz="6600" b="1" dirty="0">
                <a:latin typeface="Arial" panose="020B0604020202020204" pitchFamily="34" charset="0"/>
                <a:cs typeface="Arial" panose="020B0604020202020204" pitchFamily="34" charset="0"/>
              </a:rPr>
              <a:t>Prayer for Prosperity</a:t>
            </a:r>
          </a:p>
        </p:txBody>
      </p:sp>
      <p:sp>
        <p:nvSpPr>
          <p:cNvPr id="5" name="Content Placeholder 4">
            <a:extLst>
              <a:ext uri="{FF2B5EF4-FFF2-40B4-BE49-F238E27FC236}">
                <a16:creationId xmlns:a16="http://schemas.microsoft.com/office/drawing/2014/main" id="{50277749-3A7E-7333-C40B-1B5B16C899BF}"/>
              </a:ext>
            </a:extLst>
          </p:cNvPr>
          <p:cNvSpPr>
            <a:spLocks noGrp="1"/>
          </p:cNvSpPr>
          <p:nvPr>
            <p:ph idx="1"/>
          </p:nvPr>
        </p:nvSpPr>
        <p:spPr>
          <a:xfrm>
            <a:off x="476518" y="876300"/>
            <a:ext cx="11422380" cy="5829299"/>
          </a:xfrm>
        </p:spPr>
        <p:txBody>
          <a:bodyPr>
            <a:noAutofit/>
          </a:bodyPr>
          <a:lstStyle/>
          <a:p>
            <a:endParaRPr lang="en-US" sz="3200" b="1" dirty="0">
              <a:latin typeface="Arial" panose="020B0604020202020204" pitchFamily="34" charset="0"/>
              <a:cs typeface="Arial" panose="020B0604020202020204" pitchFamily="34" charset="0"/>
            </a:endParaRPr>
          </a:p>
          <a:p>
            <a:r>
              <a:rPr lang="en-US" sz="3200" b="1" dirty="0">
                <a:latin typeface="Arial" panose="020B0604020202020204" pitchFamily="34" charset="0"/>
                <a:cs typeface="Arial" panose="020B0604020202020204" pitchFamily="34" charset="0"/>
              </a:rPr>
              <a:t>Psalms 118:23-24(KJV) -</a:t>
            </a:r>
            <a:r>
              <a:rPr lang="en-US" sz="3200" dirty="0">
                <a:latin typeface="Arial" panose="020B0604020202020204" pitchFamily="34" charset="0"/>
                <a:cs typeface="Arial" panose="020B0604020202020204" pitchFamily="34" charset="0"/>
              </a:rPr>
              <a:t>This is the </a:t>
            </a:r>
            <a:r>
              <a:rPr lang="en-US" sz="3200" cap="small" dirty="0">
                <a:latin typeface="Arial" panose="020B0604020202020204" pitchFamily="34" charset="0"/>
                <a:cs typeface="Arial" panose="020B0604020202020204" pitchFamily="34" charset="0"/>
              </a:rPr>
              <a:t>Lord</a:t>
            </a:r>
            <a:r>
              <a:rPr lang="en-US" sz="3200" dirty="0">
                <a:latin typeface="Arial" panose="020B0604020202020204" pitchFamily="34" charset="0"/>
                <a:cs typeface="Arial" panose="020B0604020202020204" pitchFamily="34" charset="0"/>
              </a:rPr>
              <a:t>'s doing; it is </a:t>
            </a:r>
            <a:r>
              <a:rPr lang="en-US" sz="3200" dirty="0" err="1">
                <a:latin typeface="Arial" panose="020B0604020202020204" pitchFamily="34" charset="0"/>
                <a:cs typeface="Arial" panose="020B0604020202020204" pitchFamily="34" charset="0"/>
              </a:rPr>
              <a:t>marvellous</a:t>
            </a:r>
            <a:r>
              <a:rPr lang="en-US" sz="3200" dirty="0">
                <a:latin typeface="Arial" panose="020B0604020202020204" pitchFamily="34" charset="0"/>
                <a:cs typeface="Arial" panose="020B0604020202020204" pitchFamily="34" charset="0"/>
              </a:rPr>
              <a:t> in our </a:t>
            </a:r>
            <a:r>
              <a:rPr lang="en-US" sz="3200" dirty="0" err="1">
                <a:latin typeface="Arial" panose="020B0604020202020204" pitchFamily="34" charset="0"/>
                <a:cs typeface="Arial" panose="020B0604020202020204" pitchFamily="34" charset="0"/>
              </a:rPr>
              <a:t>eyes.This</a:t>
            </a:r>
            <a:r>
              <a:rPr lang="en-US" sz="3200" dirty="0">
                <a:latin typeface="Arial" panose="020B0604020202020204" pitchFamily="34" charset="0"/>
                <a:cs typeface="Arial" panose="020B0604020202020204" pitchFamily="34" charset="0"/>
              </a:rPr>
              <a:t> is the day which the </a:t>
            </a:r>
            <a:r>
              <a:rPr lang="en-US" sz="3200" cap="small" dirty="0">
                <a:latin typeface="Arial" panose="020B0604020202020204" pitchFamily="34" charset="0"/>
                <a:cs typeface="Arial" panose="020B0604020202020204" pitchFamily="34" charset="0"/>
              </a:rPr>
              <a:t>Lord</a:t>
            </a:r>
            <a:r>
              <a:rPr lang="en-US" sz="3200" dirty="0">
                <a:latin typeface="Arial" panose="020B0604020202020204" pitchFamily="34" charset="0"/>
                <a:cs typeface="Arial" panose="020B0604020202020204" pitchFamily="34" charset="0"/>
              </a:rPr>
              <a:t> hath made; we will rejoice and be glad in it.</a:t>
            </a:r>
          </a:p>
          <a:p>
            <a:endParaRPr lang="en-US" sz="3200" dirty="0">
              <a:latin typeface="Arial" panose="020B0604020202020204" pitchFamily="34" charset="0"/>
              <a:cs typeface="Arial" panose="020B0604020202020204" pitchFamily="34" charset="0"/>
            </a:endParaRPr>
          </a:p>
          <a:p>
            <a:r>
              <a:rPr lang="en-US" sz="3200" b="1" dirty="0">
                <a:latin typeface="Arial" panose="020B0604020202020204" pitchFamily="34" charset="0"/>
                <a:cs typeface="Arial" panose="020B0604020202020204" pitchFamily="34" charset="0"/>
              </a:rPr>
              <a:t>Jeremiah 29: 7(NIV) - </a:t>
            </a:r>
            <a:r>
              <a:rPr lang="en-US" sz="3200" dirty="0">
                <a:latin typeface="Arial" panose="020B0604020202020204" pitchFamily="34" charset="0"/>
                <a:cs typeface="Arial" panose="020B0604020202020204" pitchFamily="34" charset="0"/>
              </a:rPr>
              <a:t>Also, seek the peace and prosperity of the city to which I have carried you into exile. Pray to the </a:t>
            </a:r>
            <a:r>
              <a:rPr lang="en-US" sz="3200" cap="small" dirty="0">
                <a:latin typeface="Arial" panose="020B0604020202020204" pitchFamily="34" charset="0"/>
                <a:cs typeface="Arial" panose="020B0604020202020204" pitchFamily="34" charset="0"/>
              </a:rPr>
              <a:t>Lord</a:t>
            </a:r>
            <a:r>
              <a:rPr lang="en-US" sz="3200" dirty="0">
                <a:latin typeface="Arial" panose="020B0604020202020204" pitchFamily="34" charset="0"/>
                <a:cs typeface="Arial" panose="020B0604020202020204" pitchFamily="34" charset="0"/>
              </a:rPr>
              <a:t> for it, because if it prospers, you too will prosper.”</a:t>
            </a:r>
            <a:endParaRPr lang="en-US" sz="3200" b="1" dirty="0">
              <a:latin typeface="Arial" panose="020B0604020202020204" pitchFamily="34" charset="0"/>
              <a:cs typeface="Arial" panose="020B0604020202020204" pitchFamily="34" charset="0"/>
            </a:endParaRPr>
          </a:p>
          <a:p>
            <a:endParaRPr lang="en-US" b="1" dirty="0"/>
          </a:p>
          <a:p>
            <a:pPr marL="0" indent="0">
              <a:buNone/>
            </a:pPr>
            <a:endParaRPr lang="en-US" sz="3200" b="1" i="1" dirty="0">
              <a:solidFill>
                <a:srgbClr val="000000"/>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3941895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1042</TotalTime>
  <Words>917</Words>
  <Application>Microsoft Office PowerPoint</Application>
  <PresentationFormat>Widescreen</PresentationFormat>
  <Paragraphs>51</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Calibri Light</vt:lpstr>
      <vt:lpstr>Times New Roman</vt:lpstr>
      <vt:lpstr>Office Theme</vt:lpstr>
      <vt:lpstr>PowerPoint Presentation</vt:lpstr>
      <vt:lpstr>Prayer of Cleansing</vt:lpstr>
      <vt:lpstr> Prayer of Cleansing</vt:lpstr>
      <vt:lpstr> Prayer for the City</vt:lpstr>
      <vt:lpstr> Prayer of Thanksgiving</vt:lpstr>
      <vt:lpstr> Prayer of Thanksgiving</vt:lpstr>
      <vt:lpstr> Prayer for the Kingdom</vt:lpstr>
      <vt:lpstr>Prayer for Prosperity</vt:lpstr>
      <vt:lpstr> Prayer for Prosperity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Thomas Booker</dc:creator>
  <cp:lastModifiedBy>Thomas Booker</cp:lastModifiedBy>
  <cp:revision>57</cp:revision>
  <dcterms:created xsi:type="dcterms:W3CDTF">2023-08-10T16:48:20Z</dcterms:created>
  <dcterms:modified xsi:type="dcterms:W3CDTF">2026-10-07T23:09:19Z</dcterms:modified>
</cp:coreProperties>
</file>